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9" r:id="rId14"/>
    <p:sldId id="271" r:id="rId15"/>
    <p:sldId id="272" r:id="rId16"/>
    <p:sldId id="270" r:id="rId17"/>
    <p:sldId id="273" r:id="rId18"/>
    <p:sldId id="268"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E0FF"/>
    <a:srgbClr val="C4A066"/>
    <a:srgbClr val="A0B7E4"/>
    <a:srgbClr val="689EE7"/>
    <a:srgbClr val="F27321"/>
    <a:srgbClr val="0E2E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62807-93F2-4C3A-B91A-287D2CC99DF2}" v="471" dt="2025-04-04T09:58:05.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94660"/>
  </p:normalViewPr>
  <p:slideViewPr>
    <p:cSldViewPr snapToGrid="0">
      <p:cViewPr varScale="1">
        <p:scale>
          <a:sx n="65" d="100"/>
          <a:sy n="65" d="100"/>
        </p:scale>
        <p:origin x="-660" y="-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IE Christophe" userId="490482f7-7354-47c2-9059-8df1d276478b" providerId="ADAL" clId="{28B62807-93F2-4C3A-B91A-287D2CC99DF2}"/>
    <pc:docChg chg="undo custSel addSld delSld modSld sldOrd">
      <pc:chgData name="RENIE Christophe" userId="490482f7-7354-47c2-9059-8df1d276478b" providerId="ADAL" clId="{28B62807-93F2-4C3A-B91A-287D2CC99DF2}" dt="2025-04-05T07:28:54.381" v="7602" actId="20577"/>
      <pc:docMkLst>
        <pc:docMk/>
      </pc:docMkLst>
      <pc:sldChg chg="modSp mod">
        <pc:chgData name="RENIE Christophe" userId="490482f7-7354-47c2-9059-8df1d276478b" providerId="ADAL" clId="{28B62807-93F2-4C3A-B91A-287D2CC99DF2}" dt="2025-04-04T08:00:11.149" v="39" actId="20577"/>
        <pc:sldMkLst>
          <pc:docMk/>
          <pc:sldMk cId="1226149267" sldId="256"/>
        </pc:sldMkLst>
        <pc:spChg chg="mod ord">
          <ac:chgData name="RENIE Christophe" userId="490482f7-7354-47c2-9059-8df1d276478b" providerId="ADAL" clId="{28B62807-93F2-4C3A-B91A-287D2CC99DF2}" dt="2025-04-04T08:00:11.149" v="39" actId="20577"/>
          <ac:spMkLst>
            <pc:docMk/>
            <pc:sldMk cId="1226149267" sldId="256"/>
            <ac:spMk id="4" creationId="{E126271F-A195-2D68-1EF9-A509CB23E75E}"/>
          </ac:spMkLst>
        </pc:spChg>
        <pc:picChg chg="mod">
          <ac:chgData name="RENIE Christophe" userId="490482f7-7354-47c2-9059-8df1d276478b" providerId="ADAL" clId="{28B62807-93F2-4C3A-B91A-287D2CC99DF2}" dt="2025-04-04T07:59:39.625" v="4" actId="1076"/>
          <ac:picMkLst>
            <pc:docMk/>
            <pc:sldMk cId="1226149267" sldId="256"/>
            <ac:picMk id="1026" creationId="{0AF97282-5D23-7DB1-3B69-1B4EF666B262}"/>
          </ac:picMkLst>
        </pc:picChg>
      </pc:sldChg>
      <pc:sldChg chg="addSp delSp modSp add mod ord">
        <pc:chgData name="RENIE Christophe" userId="490482f7-7354-47c2-9059-8df1d276478b" providerId="ADAL" clId="{28B62807-93F2-4C3A-B91A-287D2CC99DF2}" dt="2025-04-04T08:04:37.319" v="120" actId="14100"/>
        <pc:sldMkLst>
          <pc:docMk/>
          <pc:sldMk cId="1919723968" sldId="261"/>
        </pc:sldMkLst>
        <pc:spChg chg="add del">
          <ac:chgData name="RENIE Christophe" userId="490482f7-7354-47c2-9059-8df1d276478b" providerId="ADAL" clId="{28B62807-93F2-4C3A-B91A-287D2CC99DF2}" dt="2025-04-04T08:02:28.310" v="49" actId="478"/>
          <ac:spMkLst>
            <pc:docMk/>
            <pc:sldMk cId="1919723968" sldId="261"/>
            <ac:spMk id="3" creationId="{76657332-24A2-8E85-66AC-F54FD8F40845}"/>
          </ac:spMkLst>
        </pc:spChg>
        <pc:spChg chg="mod ord">
          <ac:chgData name="RENIE Christophe" userId="490482f7-7354-47c2-9059-8df1d276478b" providerId="ADAL" clId="{28B62807-93F2-4C3A-B91A-287D2CC99DF2}" dt="2025-04-04T08:04:37.319" v="120" actId="14100"/>
          <ac:spMkLst>
            <pc:docMk/>
            <pc:sldMk cId="1919723968" sldId="261"/>
            <ac:spMk id="4" creationId="{179B9916-B317-977D-C948-4E51B47678A3}"/>
          </ac:spMkLst>
        </pc:spChg>
        <pc:picChg chg="add del mod">
          <ac:chgData name="RENIE Christophe" userId="490482f7-7354-47c2-9059-8df1d276478b" providerId="ADAL" clId="{28B62807-93F2-4C3A-B91A-287D2CC99DF2}" dt="2025-04-04T08:01:56.265" v="47" actId="478"/>
          <ac:picMkLst>
            <pc:docMk/>
            <pc:sldMk cId="1919723968" sldId="261"/>
            <ac:picMk id="2" creationId="{AF3ED4A9-A60C-BC1A-3965-14B6675A8A2B}"/>
          </ac:picMkLst>
        </pc:picChg>
        <pc:picChg chg="add mod">
          <ac:chgData name="RENIE Christophe" userId="490482f7-7354-47c2-9059-8df1d276478b" providerId="ADAL" clId="{28B62807-93F2-4C3A-B91A-287D2CC99DF2}" dt="2025-04-04T08:03:16.966" v="53" actId="14100"/>
          <ac:picMkLst>
            <pc:docMk/>
            <pc:sldMk cId="1919723968" sldId="261"/>
            <ac:picMk id="5" creationId="{6CACCE35-9BF4-A18A-1FD0-21FB14C28D04}"/>
          </ac:picMkLst>
        </pc:picChg>
        <pc:picChg chg="del">
          <ac:chgData name="RENIE Christophe" userId="490482f7-7354-47c2-9059-8df1d276478b" providerId="ADAL" clId="{28B62807-93F2-4C3A-B91A-287D2CC99DF2}" dt="2025-04-04T08:01:28.723" v="43" actId="478"/>
          <ac:picMkLst>
            <pc:docMk/>
            <pc:sldMk cId="1919723968" sldId="261"/>
            <ac:picMk id="1026" creationId="{58D7728F-FB05-DC10-8B4A-ECCD46BBEED1}"/>
          </ac:picMkLst>
        </pc:picChg>
        <pc:picChg chg="mod">
          <ac:chgData name="RENIE Christophe" userId="490482f7-7354-47c2-9059-8df1d276478b" providerId="ADAL" clId="{28B62807-93F2-4C3A-B91A-287D2CC99DF2}" dt="2025-04-04T08:03:39.341" v="56"/>
          <ac:picMkLst>
            <pc:docMk/>
            <pc:sldMk cId="1919723968" sldId="261"/>
            <ac:picMk id="1030" creationId="{9032082A-5CB3-71C2-D210-E50A7A5A3272}"/>
          </ac:picMkLst>
        </pc:picChg>
      </pc:sldChg>
      <pc:sldChg chg="addSp delSp modSp add mod ord">
        <pc:chgData name="RENIE Christophe" userId="490482f7-7354-47c2-9059-8df1d276478b" providerId="ADAL" clId="{28B62807-93F2-4C3A-B91A-287D2CC99DF2}" dt="2025-04-04T08:12:17.690" v="778" actId="20577"/>
        <pc:sldMkLst>
          <pc:docMk/>
          <pc:sldMk cId="1398040634" sldId="262"/>
        </pc:sldMkLst>
        <pc:spChg chg="mod">
          <ac:chgData name="RENIE Christophe" userId="490482f7-7354-47c2-9059-8df1d276478b" providerId="ADAL" clId="{28B62807-93F2-4C3A-B91A-287D2CC99DF2}" dt="2025-04-04T08:05:46.885" v="204" actId="20577"/>
          <ac:spMkLst>
            <pc:docMk/>
            <pc:sldMk cId="1398040634" sldId="262"/>
            <ac:spMk id="6" creationId="{15968683-A6F2-9B5B-1B05-9CA6AE03B3D0}"/>
          </ac:spMkLst>
        </pc:spChg>
        <pc:spChg chg="mod">
          <ac:chgData name="RENIE Christophe" userId="490482f7-7354-47c2-9059-8df1d276478b" providerId="ADAL" clId="{28B62807-93F2-4C3A-B91A-287D2CC99DF2}" dt="2025-04-04T08:08:45.856" v="474" actId="20577"/>
          <ac:spMkLst>
            <pc:docMk/>
            <pc:sldMk cId="1398040634" sldId="262"/>
            <ac:spMk id="23" creationId="{EAEC10B1-B849-C82F-3174-3101AC8585FF}"/>
          </ac:spMkLst>
        </pc:spChg>
        <pc:spChg chg="mod">
          <ac:chgData name="RENIE Christophe" userId="490482f7-7354-47c2-9059-8df1d276478b" providerId="ADAL" clId="{28B62807-93F2-4C3A-B91A-287D2CC99DF2}" dt="2025-04-04T08:09:25.821" v="596" actId="20577"/>
          <ac:spMkLst>
            <pc:docMk/>
            <pc:sldMk cId="1398040634" sldId="262"/>
            <ac:spMk id="24" creationId="{2EDBE5F9-50A5-0EE8-602B-29BC1BF0EA2E}"/>
          </ac:spMkLst>
        </pc:spChg>
        <pc:spChg chg="mod">
          <ac:chgData name="RENIE Christophe" userId="490482f7-7354-47c2-9059-8df1d276478b" providerId="ADAL" clId="{28B62807-93F2-4C3A-B91A-287D2CC99DF2}" dt="2025-04-04T08:12:17.690" v="778" actId="20577"/>
          <ac:spMkLst>
            <pc:docMk/>
            <pc:sldMk cId="1398040634" sldId="262"/>
            <ac:spMk id="25" creationId="{3DD2803C-2247-16F4-8E79-B558EA77176F}"/>
          </ac:spMkLst>
        </pc:spChg>
        <pc:picChg chg="add mod">
          <ac:chgData name="RENIE Christophe" userId="490482f7-7354-47c2-9059-8df1d276478b" providerId="ADAL" clId="{28B62807-93F2-4C3A-B91A-287D2CC99DF2}" dt="2025-04-04T08:05:10.233" v="128" actId="1440"/>
          <ac:picMkLst>
            <pc:docMk/>
            <pc:sldMk cId="1398040634" sldId="262"/>
            <ac:picMk id="2" creationId="{1F2314FD-EA17-F508-398C-23A3CB9D7FD3}"/>
          </ac:picMkLst>
        </pc:picChg>
        <pc:picChg chg="del">
          <ac:chgData name="RENIE Christophe" userId="490482f7-7354-47c2-9059-8df1d276478b" providerId="ADAL" clId="{28B62807-93F2-4C3A-B91A-287D2CC99DF2}" dt="2025-04-04T08:04:58.757" v="124" actId="478"/>
          <ac:picMkLst>
            <pc:docMk/>
            <pc:sldMk cId="1398040634" sldId="262"/>
            <ac:picMk id="5" creationId="{D4EA2066-02D1-7FE2-CFA7-A4495837090E}"/>
          </ac:picMkLst>
        </pc:picChg>
        <pc:picChg chg="del">
          <ac:chgData name="RENIE Christophe" userId="490482f7-7354-47c2-9059-8df1d276478b" providerId="ADAL" clId="{28B62807-93F2-4C3A-B91A-287D2CC99DF2}" dt="2025-04-04T08:06:36.892" v="205" actId="478"/>
          <ac:picMkLst>
            <pc:docMk/>
            <pc:sldMk cId="1398040634" sldId="262"/>
            <ac:picMk id="26" creationId="{1A2D6D96-D7BA-F9CF-BD92-E853ADB200A9}"/>
          </ac:picMkLst>
        </pc:picChg>
        <pc:picChg chg="add mod">
          <ac:chgData name="RENIE Christophe" userId="490482f7-7354-47c2-9059-8df1d276478b" providerId="ADAL" clId="{28B62807-93F2-4C3A-B91A-287D2CC99DF2}" dt="2025-04-04T08:06:49.261" v="209" actId="1076"/>
          <ac:picMkLst>
            <pc:docMk/>
            <pc:sldMk cId="1398040634" sldId="262"/>
            <ac:picMk id="2050" creationId="{AEC59523-1059-F23B-01F5-699C0AA1F380}"/>
          </ac:picMkLst>
        </pc:picChg>
        <pc:picChg chg="add mod">
          <ac:chgData name="RENIE Christophe" userId="490482f7-7354-47c2-9059-8df1d276478b" providerId="ADAL" clId="{28B62807-93F2-4C3A-B91A-287D2CC99DF2}" dt="2025-04-04T08:08:11.080" v="348" actId="1076"/>
          <ac:picMkLst>
            <pc:docMk/>
            <pc:sldMk cId="1398040634" sldId="262"/>
            <ac:picMk id="2052" creationId="{40D2DCDF-FFA4-79BE-B051-C5E24B71B4DC}"/>
          </ac:picMkLst>
        </pc:picChg>
        <pc:picChg chg="add mod">
          <ac:chgData name="RENIE Christophe" userId="490482f7-7354-47c2-9059-8df1d276478b" providerId="ADAL" clId="{28B62807-93F2-4C3A-B91A-287D2CC99DF2}" dt="2025-04-04T08:11:07.502" v="604" actId="1076"/>
          <ac:picMkLst>
            <pc:docMk/>
            <pc:sldMk cId="1398040634" sldId="262"/>
            <ac:picMk id="2054" creationId="{48549474-6DA7-45E3-34F8-162A993B4EFD}"/>
          </ac:picMkLst>
        </pc:picChg>
        <pc:picChg chg="del">
          <ac:chgData name="RENIE Christophe" userId="490482f7-7354-47c2-9059-8df1d276478b" providerId="ADAL" clId="{28B62807-93F2-4C3A-B91A-287D2CC99DF2}" dt="2025-04-04T08:07:56.538" v="342" actId="478"/>
          <ac:picMkLst>
            <pc:docMk/>
            <pc:sldMk cId="1398040634" sldId="262"/>
            <ac:picMk id="3074" creationId="{0BEA76A9-119F-5EE5-A475-E615B351F3EC}"/>
          </ac:picMkLst>
        </pc:picChg>
        <pc:picChg chg="del">
          <ac:chgData name="RENIE Christophe" userId="490482f7-7354-47c2-9059-8df1d276478b" providerId="ADAL" clId="{28B62807-93F2-4C3A-B91A-287D2CC99DF2}" dt="2025-04-04T08:10:54.142" v="598" actId="478"/>
          <ac:picMkLst>
            <pc:docMk/>
            <pc:sldMk cId="1398040634" sldId="262"/>
            <ac:picMk id="3076" creationId="{5525F58E-2758-0CD7-E52D-9BF51D5B67A6}"/>
          </ac:picMkLst>
        </pc:picChg>
      </pc:sldChg>
      <pc:sldChg chg="addSp delSp modSp add mod">
        <pc:chgData name="RENIE Christophe" userId="490482f7-7354-47c2-9059-8df1d276478b" providerId="ADAL" clId="{28B62807-93F2-4C3A-B91A-287D2CC99DF2}" dt="2025-04-04T08:23:56.181" v="2068" actId="403"/>
        <pc:sldMkLst>
          <pc:docMk/>
          <pc:sldMk cId="419024627" sldId="263"/>
        </pc:sldMkLst>
        <pc:spChg chg="add mod">
          <ac:chgData name="RENIE Christophe" userId="490482f7-7354-47c2-9059-8df1d276478b" providerId="ADAL" clId="{28B62807-93F2-4C3A-B91A-287D2CC99DF2}" dt="2025-04-04T08:23:56.181" v="2068" actId="403"/>
          <ac:spMkLst>
            <pc:docMk/>
            <pc:sldMk cId="419024627" sldId="263"/>
            <ac:spMk id="3" creationId="{5C19301B-E133-BFAF-47B7-A62E70BB694A}"/>
          </ac:spMkLst>
        </pc:spChg>
        <pc:spChg chg="mod">
          <ac:chgData name="RENIE Christophe" userId="490482f7-7354-47c2-9059-8df1d276478b" providerId="ADAL" clId="{28B62807-93F2-4C3A-B91A-287D2CC99DF2}" dt="2025-04-04T08:13:11.106" v="839" actId="1076"/>
          <ac:spMkLst>
            <pc:docMk/>
            <pc:sldMk cId="419024627" sldId="263"/>
            <ac:spMk id="6" creationId="{AD683CBA-3467-1D38-3297-DA542A3CD800}"/>
          </ac:spMkLst>
        </pc:spChg>
        <pc:spChg chg="del">
          <ac:chgData name="RENIE Christophe" userId="490482f7-7354-47c2-9059-8df1d276478b" providerId="ADAL" clId="{28B62807-93F2-4C3A-B91A-287D2CC99DF2}" dt="2025-04-04T08:13:15.711" v="840" actId="478"/>
          <ac:spMkLst>
            <pc:docMk/>
            <pc:sldMk cId="419024627" sldId="263"/>
            <ac:spMk id="23" creationId="{533CB8B3-A51A-4FF1-2829-3437F911B7EF}"/>
          </ac:spMkLst>
        </pc:spChg>
        <pc:spChg chg="del">
          <ac:chgData name="RENIE Christophe" userId="490482f7-7354-47c2-9059-8df1d276478b" providerId="ADAL" clId="{28B62807-93F2-4C3A-B91A-287D2CC99DF2}" dt="2025-04-04T08:13:16.279" v="841" actId="478"/>
          <ac:spMkLst>
            <pc:docMk/>
            <pc:sldMk cId="419024627" sldId="263"/>
            <ac:spMk id="24" creationId="{98E0F01C-B529-8610-7419-9BF28D69AFA6}"/>
          </ac:spMkLst>
        </pc:spChg>
        <pc:spChg chg="del">
          <ac:chgData name="RENIE Christophe" userId="490482f7-7354-47c2-9059-8df1d276478b" providerId="ADAL" clId="{28B62807-93F2-4C3A-B91A-287D2CC99DF2}" dt="2025-04-04T08:13:18.352" v="844" actId="478"/>
          <ac:spMkLst>
            <pc:docMk/>
            <pc:sldMk cId="419024627" sldId="263"/>
            <ac:spMk id="25" creationId="{DD9D1394-66DD-733B-A9EA-F12A960C4160}"/>
          </ac:spMkLst>
        </pc:spChg>
        <pc:picChg chg="mod">
          <ac:chgData name="RENIE Christophe" userId="490482f7-7354-47c2-9059-8df1d276478b" providerId="ADAL" clId="{28B62807-93F2-4C3A-B91A-287D2CC99DF2}" dt="2025-04-04T08:15:26.207" v="855" actId="166"/>
          <ac:picMkLst>
            <pc:docMk/>
            <pc:sldMk cId="419024627" sldId="263"/>
            <ac:picMk id="4" creationId="{9CDBA996-9674-B040-AACF-5B308DCC1E98}"/>
          </ac:picMkLst>
        </pc:picChg>
        <pc:picChg chg="add mod">
          <ac:chgData name="RENIE Christophe" userId="490482f7-7354-47c2-9059-8df1d276478b" providerId="ADAL" clId="{28B62807-93F2-4C3A-B91A-287D2CC99DF2}" dt="2025-04-04T08:15:33.232" v="858" actId="1076"/>
          <ac:picMkLst>
            <pc:docMk/>
            <pc:sldMk cId="419024627" sldId="263"/>
            <ac:picMk id="5" creationId="{6F1B6ECD-F9FD-3A7F-524F-52E689EB2478}"/>
          </ac:picMkLst>
        </pc:picChg>
        <pc:picChg chg="add mod">
          <ac:chgData name="RENIE Christophe" userId="490482f7-7354-47c2-9059-8df1d276478b" providerId="ADAL" clId="{28B62807-93F2-4C3A-B91A-287D2CC99DF2}" dt="2025-04-04T08:15:37.688" v="859" actId="1076"/>
          <ac:picMkLst>
            <pc:docMk/>
            <pc:sldMk cId="419024627" sldId="263"/>
            <ac:picMk id="7" creationId="{CD46020F-FA62-F805-108F-BF84BF32DC34}"/>
          </ac:picMkLst>
        </pc:picChg>
        <pc:picChg chg="mod">
          <ac:chgData name="RENIE Christophe" userId="490482f7-7354-47c2-9059-8df1d276478b" providerId="ADAL" clId="{28B62807-93F2-4C3A-B91A-287D2CC99DF2}" dt="2025-04-04T08:13:23.297" v="845" actId="1076"/>
          <ac:picMkLst>
            <pc:docMk/>
            <pc:sldMk cId="419024627" sldId="263"/>
            <ac:picMk id="2050" creationId="{59ACB02F-B95F-68F4-86C8-DD390A5500F6}"/>
          </ac:picMkLst>
        </pc:picChg>
        <pc:picChg chg="del">
          <ac:chgData name="RENIE Christophe" userId="490482f7-7354-47c2-9059-8df1d276478b" providerId="ADAL" clId="{28B62807-93F2-4C3A-B91A-287D2CC99DF2}" dt="2025-04-04T08:13:16.819" v="842" actId="478"/>
          <ac:picMkLst>
            <pc:docMk/>
            <pc:sldMk cId="419024627" sldId="263"/>
            <ac:picMk id="2052" creationId="{CA8D801A-D3D1-41F5-7AE4-676D86AE2620}"/>
          </ac:picMkLst>
        </pc:picChg>
        <pc:picChg chg="del">
          <ac:chgData name="RENIE Christophe" userId="490482f7-7354-47c2-9059-8df1d276478b" providerId="ADAL" clId="{28B62807-93F2-4C3A-B91A-287D2CC99DF2}" dt="2025-04-04T08:13:17.388" v="843" actId="478"/>
          <ac:picMkLst>
            <pc:docMk/>
            <pc:sldMk cId="419024627" sldId="263"/>
            <ac:picMk id="2054" creationId="{59320258-91F2-DA01-FDFC-43A73C163CA4}"/>
          </ac:picMkLst>
        </pc:picChg>
        <pc:picChg chg="add mod">
          <ac:chgData name="RENIE Christophe" userId="490482f7-7354-47c2-9059-8df1d276478b" providerId="ADAL" clId="{28B62807-93F2-4C3A-B91A-287D2CC99DF2}" dt="2025-04-04T08:14:44.573" v="851"/>
          <ac:picMkLst>
            <pc:docMk/>
            <pc:sldMk cId="419024627" sldId="263"/>
            <ac:picMk id="3074" creationId="{0035869C-EFCD-A588-D045-473A81BE1F55}"/>
          </ac:picMkLst>
        </pc:picChg>
      </pc:sldChg>
      <pc:sldChg chg="addSp delSp modSp add mod">
        <pc:chgData name="RENIE Christophe" userId="490482f7-7354-47c2-9059-8df1d276478b" providerId="ADAL" clId="{28B62807-93F2-4C3A-B91A-287D2CC99DF2}" dt="2025-04-05T07:28:54.381" v="7602" actId="20577"/>
        <pc:sldMkLst>
          <pc:docMk/>
          <pc:sldMk cId="2135762070" sldId="264"/>
        </pc:sldMkLst>
        <pc:spChg chg="add del mod">
          <ac:chgData name="RENIE Christophe" userId="490482f7-7354-47c2-9059-8df1d276478b" providerId="ADAL" clId="{28B62807-93F2-4C3A-B91A-287D2CC99DF2}" dt="2025-04-04T09:05:59.444" v="4308" actId="478"/>
          <ac:spMkLst>
            <pc:docMk/>
            <pc:sldMk cId="2135762070" sldId="264"/>
            <ac:spMk id="3" creationId="{32796DF1-7A1E-D771-6E57-845385A798F4}"/>
          </ac:spMkLst>
        </pc:spChg>
        <pc:spChg chg="mod">
          <ac:chgData name="RENIE Christophe" userId="490482f7-7354-47c2-9059-8df1d276478b" providerId="ADAL" clId="{28B62807-93F2-4C3A-B91A-287D2CC99DF2}" dt="2025-04-04T09:06:00.172" v="4310" actId="20577"/>
          <ac:spMkLst>
            <pc:docMk/>
            <pc:sldMk cId="2135762070" sldId="264"/>
            <ac:spMk id="6" creationId="{FC001825-C3EE-BA38-D992-20A4CCA2976D}"/>
          </ac:spMkLst>
        </pc:spChg>
        <pc:spChg chg="add del mod">
          <ac:chgData name="RENIE Christophe" userId="490482f7-7354-47c2-9059-8df1d276478b" providerId="ADAL" clId="{28B62807-93F2-4C3A-B91A-287D2CC99DF2}" dt="2025-04-04T08:48:29.168" v="3199" actId="478"/>
          <ac:spMkLst>
            <pc:docMk/>
            <pc:sldMk cId="2135762070" sldId="264"/>
            <ac:spMk id="9" creationId="{268DB786-1C09-A763-6B8E-E745D78C6AA2}"/>
          </ac:spMkLst>
        </pc:spChg>
        <pc:spChg chg="add del mod ord">
          <ac:chgData name="RENIE Christophe" userId="490482f7-7354-47c2-9059-8df1d276478b" providerId="ADAL" clId="{28B62807-93F2-4C3A-B91A-287D2CC99DF2}" dt="2025-04-04T09:05:57.442" v="4305" actId="478"/>
          <ac:spMkLst>
            <pc:docMk/>
            <pc:sldMk cId="2135762070" sldId="264"/>
            <ac:spMk id="10" creationId="{B787292D-7E19-B88F-6B19-C1A65954A083}"/>
          </ac:spMkLst>
        </pc:spChg>
        <pc:spChg chg="add mod">
          <ac:chgData name="RENIE Christophe" userId="490482f7-7354-47c2-9059-8df1d276478b" providerId="ADAL" clId="{28B62807-93F2-4C3A-B91A-287D2CC99DF2}" dt="2025-04-05T07:28:54.381" v="7602" actId="20577"/>
          <ac:spMkLst>
            <pc:docMk/>
            <pc:sldMk cId="2135762070" sldId="264"/>
            <ac:spMk id="11" creationId="{6E219CBA-1B56-F414-35C2-4345A6A4DA33}"/>
          </ac:spMkLst>
        </pc:spChg>
        <pc:spChg chg="add del mod">
          <ac:chgData name="RENIE Christophe" userId="490482f7-7354-47c2-9059-8df1d276478b" providerId="ADAL" clId="{28B62807-93F2-4C3A-B91A-287D2CC99DF2}" dt="2025-04-04T08:49:10.116" v="3208" actId="478"/>
          <ac:spMkLst>
            <pc:docMk/>
            <pc:sldMk cId="2135762070" sldId="264"/>
            <ac:spMk id="12" creationId="{CD24C1AC-DCBA-F358-8718-493B5CF1F568}"/>
          </ac:spMkLst>
        </pc:spChg>
        <pc:spChg chg="add del mod">
          <ac:chgData name="RENIE Christophe" userId="490482f7-7354-47c2-9059-8df1d276478b" providerId="ADAL" clId="{28B62807-93F2-4C3A-B91A-287D2CC99DF2}" dt="2025-04-04T08:49:10.116" v="3208" actId="478"/>
          <ac:spMkLst>
            <pc:docMk/>
            <pc:sldMk cId="2135762070" sldId="264"/>
            <ac:spMk id="13" creationId="{95B82C31-016E-E001-85D1-EFA4C19FA667}"/>
          </ac:spMkLst>
        </pc:spChg>
        <pc:spChg chg="add mod">
          <ac:chgData name="RENIE Christophe" userId="490482f7-7354-47c2-9059-8df1d276478b" providerId="ADAL" clId="{28B62807-93F2-4C3A-B91A-287D2CC99DF2}" dt="2025-04-04T08:55:15.002" v="3687" actId="20577"/>
          <ac:spMkLst>
            <pc:docMk/>
            <pc:sldMk cId="2135762070" sldId="264"/>
            <ac:spMk id="18" creationId="{2CB31722-A50F-C15B-33FC-FC685CEE9755}"/>
          </ac:spMkLst>
        </pc:spChg>
        <pc:spChg chg="add mod">
          <ac:chgData name="RENIE Christophe" userId="490482f7-7354-47c2-9059-8df1d276478b" providerId="ADAL" clId="{28B62807-93F2-4C3A-B91A-287D2CC99DF2}" dt="2025-04-04T08:58:59.020" v="4101" actId="14100"/>
          <ac:spMkLst>
            <pc:docMk/>
            <pc:sldMk cId="2135762070" sldId="264"/>
            <ac:spMk id="20" creationId="{D216EFC7-8D03-F389-6977-71772C316183}"/>
          </ac:spMkLst>
        </pc:spChg>
        <pc:spChg chg="add mod">
          <ac:chgData name="RENIE Christophe" userId="490482f7-7354-47c2-9059-8df1d276478b" providerId="ADAL" clId="{28B62807-93F2-4C3A-B91A-287D2CC99DF2}" dt="2025-04-04T08:59:58.423" v="4271" actId="20577"/>
          <ac:spMkLst>
            <pc:docMk/>
            <pc:sldMk cId="2135762070" sldId="264"/>
            <ac:spMk id="21" creationId="{DD39285D-2B81-770F-0C56-F29A64194B31}"/>
          </ac:spMkLst>
        </pc:spChg>
        <pc:picChg chg="add del mod">
          <ac:chgData name="RENIE Christophe" userId="490482f7-7354-47c2-9059-8df1d276478b" providerId="ADAL" clId="{28B62807-93F2-4C3A-B91A-287D2CC99DF2}" dt="2025-04-04T09:05:59.004" v="4307" actId="478"/>
          <ac:picMkLst>
            <pc:docMk/>
            <pc:sldMk cId="2135762070" sldId="264"/>
            <ac:picMk id="5" creationId="{A84D38B6-862E-8A9C-A6B8-E3532EEFF4F2}"/>
          </ac:picMkLst>
        </pc:picChg>
        <pc:picChg chg="add del mod">
          <ac:chgData name="RENIE Christophe" userId="490482f7-7354-47c2-9059-8df1d276478b" providerId="ADAL" clId="{28B62807-93F2-4C3A-B91A-287D2CC99DF2}" dt="2025-04-04T09:05:57.968" v="4306" actId="478"/>
          <ac:picMkLst>
            <pc:docMk/>
            <pc:sldMk cId="2135762070" sldId="264"/>
            <ac:picMk id="7" creationId="{2BECF262-E4A1-CE9B-13AD-0BBDBC7721F1}"/>
          </ac:picMkLst>
        </pc:picChg>
        <pc:picChg chg="add del mod">
          <ac:chgData name="RENIE Christophe" userId="490482f7-7354-47c2-9059-8df1d276478b" providerId="ADAL" clId="{28B62807-93F2-4C3A-B91A-287D2CC99DF2}" dt="2025-04-04T08:48:22.065" v="3196" actId="478"/>
          <ac:picMkLst>
            <pc:docMk/>
            <pc:sldMk cId="2135762070" sldId="264"/>
            <ac:picMk id="8" creationId="{9767BD92-3AD5-849D-B567-3CFB8B7E6303}"/>
          </ac:picMkLst>
        </pc:picChg>
        <pc:picChg chg="add del mod">
          <ac:chgData name="RENIE Christophe" userId="490482f7-7354-47c2-9059-8df1d276478b" providerId="ADAL" clId="{28B62807-93F2-4C3A-B91A-287D2CC99DF2}" dt="2025-04-04T08:55:40.034" v="3690" actId="478"/>
          <ac:picMkLst>
            <pc:docMk/>
            <pc:sldMk cId="2135762070" sldId="264"/>
            <ac:picMk id="17" creationId="{D0B07F5C-E717-41C1-5EC8-1ED45C25BBF0}"/>
          </ac:picMkLst>
        </pc:picChg>
        <pc:picChg chg="add mod">
          <ac:chgData name="RENIE Christophe" userId="490482f7-7354-47c2-9059-8df1d276478b" providerId="ADAL" clId="{28B62807-93F2-4C3A-B91A-287D2CC99DF2}" dt="2025-04-04T08:56:06.958" v="3697" actId="1076"/>
          <ac:picMkLst>
            <pc:docMk/>
            <pc:sldMk cId="2135762070" sldId="264"/>
            <ac:picMk id="19" creationId="{BF5FFD0F-A21B-FAD9-4A8D-BDDA025151E4}"/>
          </ac:picMkLst>
        </pc:picChg>
        <pc:picChg chg="add del">
          <ac:chgData name="RENIE Christophe" userId="490482f7-7354-47c2-9059-8df1d276478b" providerId="ADAL" clId="{28B62807-93F2-4C3A-B91A-287D2CC99DF2}" dt="2025-04-04T09:05:54.807" v="4302" actId="478"/>
          <ac:picMkLst>
            <pc:docMk/>
            <pc:sldMk cId="2135762070" sldId="264"/>
            <ac:picMk id="2050" creationId="{0E4C17E7-F91C-3649-5C09-61ED6CDF3EA1}"/>
          </ac:picMkLst>
        </pc:picChg>
        <pc:picChg chg="del">
          <ac:chgData name="RENIE Christophe" userId="490482f7-7354-47c2-9059-8df1d276478b" providerId="ADAL" clId="{28B62807-93F2-4C3A-B91A-287D2CC99DF2}" dt="2025-04-04T08:27:08.497" v="2361" actId="478"/>
          <ac:picMkLst>
            <pc:docMk/>
            <pc:sldMk cId="2135762070" sldId="264"/>
            <ac:picMk id="3074" creationId="{4244B6AD-2390-5B04-08F4-9DD75EB42615}"/>
          </ac:picMkLst>
        </pc:picChg>
        <pc:picChg chg="add del mod">
          <ac:chgData name="RENIE Christophe" userId="490482f7-7354-47c2-9059-8df1d276478b" providerId="ADAL" clId="{28B62807-93F2-4C3A-B91A-287D2CC99DF2}" dt="2025-04-04T08:47:53.733" v="3193" actId="478"/>
          <ac:picMkLst>
            <pc:docMk/>
            <pc:sldMk cId="2135762070" sldId="264"/>
            <ac:picMk id="4098" creationId="{A4ED6A5F-B05C-3D6F-FD79-1ABCE2501A34}"/>
          </ac:picMkLst>
        </pc:picChg>
        <pc:picChg chg="add del mod">
          <ac:chgData name="RENIE Christophe" userId="490482f7-7354-47c2-9059-8df1d276478b" providerId="ADAL" clId="{28B62807-93F2-4C3A-B91A-287D2CC99DF2}" dt="2025-04-04T08:49:10.116" v="3208" actId="478"/>
          <ac:picMkLst>
            <pc:docMk/>
            <pc:sldMk cId="2135762070" sldId="264"/>
            <ac:picMk id="4100" creationId="{871EE414-BD69-1DF0-E065-6C29D4E8F6E4}"/>
          </ac:picMkLst>
        </pc:picChg>
        <pc:picChg chg="add del mod">
          <ac:chgData name="RENIE Christophe" userId="490482f7-7354-47c2-9059-8df1d276478b" providerId="ADAL" clId="{28B62807-93F2-4C3A-B91A-287D2CC99DF2}" dt="2025-04-04T08:55:40.548" v="3691" actId="478"/>
          <ac:picMkLst>
            <pc:docMk/>
            <pc:sldMk cId="2135762070" sldId="264"/>
            <ac:picMk id="4102" creationId="{897B7F19-0ADB-D9B8-B9AF-393B166E14B9}"/>
          </ac:picMkLst>
        </pc:picChg>
        <pc:picChg chg="add del mod">
          <ac:chgData name="RENIE Christophe" userId="490482f7-7354-47c2-9059-8df1d276478b" providerId="ADAL" clId="{28B62807-93F2-4C3A-B91A-287D2CC99DF2}" dt="2025-04-04T09:06:01.439" v="4312" actId="478"/>
          <ac:picMkLst>
            <pc:docMk/>
            <pc:sldMk cId="2135762070" sldId="264"/>
            <ac:picMk id="4104" creationId="{E122587B-0728-FD70-E53B-EA9E9E84CE66}"/>
          </ac:picMkLst>
        </pc:picChg>
        <pc:picChg chg="add mod">
          <ac:chgData name="RENIE Christophe" userId="490482f7-7354-47c2-9059-8df1d276478b" providerId="ADAL" clId="{28B62807-93F2-4C3A-B91A-287D2CC99DF2}" dt="2025-04-04T08:54:54.622" v="3667" actId="1076"/>
          <ac:picMkLst>
            <pc:docMk/>
            <pc:sldMk cId="2135762070" sldId="264"/>
            <ac:picMk id="4106" creationId="{51C63EC1-2EFE-FE12-6C3B-9DFDC1E0DF59}"/>
          </ac:picMkLst>
        </pc:picChg>
        <pc:picChg chg="add del">
          <ac:chgData name="RENIE Christophe" userId="490482f7-7354-47c2-9059-8df1d276478b" providerId="ADAL" clId="{28B62807-93F2-4C3A-B91A-287D2CC99DF2}" dt="2025-04-04T09:06:00.549" v="4311" actId="478"/>
          <ac:picMkLst>
            <pc:docMk/>
            <pc:sldMk cId="2135762070" sldId="264"/>
            <ac:picMk id="4108" creationId="{BDEB336E-2184-C3A6-3739-08A13182F610}"/>
          </ac:picMkLst>
        </pc:picChg>
        <pc:picChg chg="add mod">
          <ac:chgData name="RENIE Christophe" userId="490482f7-7354-47c2-9059-8df1d276478b" providerId="ADAL" clId="{28B62807-93F2-4C3A-B91A-287D2CC99DF2}" dt="2025-04-04T09:05:56.199" v="4304" actId="1076"/>
          <ac:picMkLst>
            <pc:docMk/>
            <pc:sldMk cId="2135762070" sldId="264"/>
            <ac:picMk id="4110" creationId="{A1554A83-BE91-CAFE-3D68-1F50E3B366DA}"/>
          </ac:picMkLst>
        </pc:picChg>
      </pc:sldChg>
      <pc:sldChg chg="delSp modSp add mod ord">
        <pc:chgData name="RENIE Christophe" userId="490482f7-7354-47c2-9059-8df1d276478b" providerId="ADAL" clId="{28B62807-93F2-4C3A-B91A-287D2CC99DF2}" dt="2025-04-04T08:45:53.138" v="3192"/>
        <pc:sldMkLst>
          <pc:docMk/>
          <pc:sldMk cId="1025308197" sldId="265"/>
        </pc:sldMkLst>
        <pc:spChg chg="mod">
          <ac:chgData name="RENIE Christophe" userId="490482f7-7354-47c2-9059-8df1d276478b" providerId="ADAL" clId="{28B62807-93F2-4C3A-B91A-287D2CC99DF2}" dt="2025-04-04T08:45:49.476" v="3190" actId="1076"/>
          <ac:spMkLst>
            <pc:docMk/>
            <pc:sldMk cId="1025308197" sldId="265"/>
            <ac:spMk id="3" creationId="{A06AAE15-8A71-7445-741D-2B6468C3897D}"/>
          </ac:spMkLst>
        </pc:spChg>
        <pc:picChg chg="mod">
          <ac:chgData name="RENIE Christophe" userId="490482f7-7354-47c2-9059-8df1d276478b" providerId="ADAL" clId="{28B62807-93F2-4C3A-B91A-287D2CC99DF2}" dt="2025-04-04T08:45:49.476" v="3190" actId="1076"/>
          <ac:picMkLst>
            <pc:docMk/>
            <pc:sldMk cId="1025308197" sldId="265"/>
            <ac:picMk id="5" creationId="{47955C98-E1F5-FA44-E44A-241CF9C7F6F8}"/>
          </ac:picMkLst>
        </pc:picChg>
        <pc:picChg chg="mod">
          <ac:chgData name="RENIE Christophe" userId="490482f7-7354-47c2-9059-8df1d276478b" providerId="ADAL" clId="{28B62807-93F2-4C3A-B91A-287D2CC99DF2}" dt="2025-04-04T08:45:49.476" v="3190" actId="1076"/>
          <ac:picMkLst>
            <pc:docMk/>
            <pc:sldMk cId="1025308197" sldId="265"/>
            <ac:picMk id="7" creationId="{E1D00E74-87C5-5E44-0BF3-271012061BC8}"/>
          </ac:picMkLst>
        </pc:picChg>
        <pc:picChg chg="del">
          <ac:chgData name="RENIE Christophe" userId="490482f7-7354-47c2-9059-8df1d276478b" providerId="ADAL" clId="{28B62807-93F2-4C3A-B91A-287D2CC99DF2}" dt="2025-04-04T08:45:39.450" v="3188" actId="478"/>
          <ac:picMkLst>
            <pc:docMk/>
            <pc:sldMk cId="1025308197" sldId="265"/>
            <ac:picMk id="17" creationId="{C3503F36-6AE6-6992-95B2-0A22FA44F883}"/>
          </ac:picMkLst>
        </pc:picChg>
        <pc:picChg chg="del">
          <ac:chgData name="RENIE Christophe" userId="490482f7-7354-47c2-9059-8df1d276478b" providerId="ADAL" clId="{28B62807-93F2-4C3A-B91A-287D2CC99DF2}" dt="2025-04-04T08:45:40.050" v="3189" actId="478"/>
          <ac:picMkLst>
            <pc:docMk/>
            <pc:sldMk cId="1025308197" sldId="265"/>
            <ac:picMk id="4102" creationId="{944E87AA-6C47-C5D5-A238-B89E46805444}"/>
          </ac:picMkLst>
        </pc:picChg>
      </pc:sldChg>
      <pc:sldChg chg="addSp delSp modSp add mod">
        <pc:chgData name="RENIE Christophe" userId="490482f7-7354-47c2-9059-8df1d276478b" providerId="ADAL" clId="{28B62807-93F2-4C3A-B91A-287D2CC99DF2}" dt="2025-04-04T09:13:34.846" v="5320" actId="20577"/>
        <pc:sldMkLst>
          <pc:docMk/>
          <pc:sldMk cId="395525296" sldId="266"/>
        </pc:sldMkLst>
        <pc:spChg chg="del">
          <ac:chgData name="RENIE Christophe" userId="490482f7-7354-47c2-9059-8df1d276478b" providerId="ADAL" clId="{28B62807-93F2-4C3A-B91A-287D2CC99DF2}" dt="2025-04-04T09:09:15.357" v="4465" actId="478"/>
          <ac:spMkLst>
            <pc:docMk/>
            <pc:sldMk cId="395525296" sldId="266"/>
            <ac:spMk id="3" creationId="{8811B29F-9399-D1FE-98D0-867D62BAE298}"/>
          </ac:spMkLst>
        </pc:spChg>
        <pc:spChg chg="mod">
          <ac:chgData name="RENIE Christophe" userId="490482f7-7354-47c2-9059-8df1d276478b" providerId="ADAL" clId="{28B62807-93F2-4C3A-B91A-287D2CC99DF2}" dt="2025-04-04T09:09:07.313" v="4464" actId="1076"/>
          <ac:spMkLst>
            <pc:docMk/>
            <pc:sldMk cId="395525296" sldId="266"/>
            <ac:spMk id="6" creationId="{BF4603D3-6977-5B5C-62B3-8BF7063DE961}"/>
          </ac:spMkLst>
        </pc:spChg>
        <pc:spChg chg="del">
          <ac:chgData name="RENIE Christophe" userId="490482f7-7354-47c2-9059-8df1d276478b" providerId="ADAL" clId="{28B62807-93F2-4C3A-B91A-287D2CC99DF2}" dt="2025-04-04T09:07:10.538" v="4322" actId="478"/>
          <ac:spMkLst>
            <pc:docMk/>
            <pc:sldMk cId="395525296" sldId="266"/>
            <ac:spMk id="10" creationId="{963E8768-7121-04F6-DBCF-EC1255EFA766}"/>
          </ac:spMkLst>
        </pc:spChg>
        <pc:spChg chg="del">
          <ac:chgData name="RENIE Christophe" userId="490482f7-7354-47c2-9059-8df1d276478b" providerId="ADAL" clId="{28B62807-93F2-4C3A-B91A-287D2CC99DF2}" dt="2025-04-04T09:06:32.769" v="4313" actId="478"/>
          <ac:spMkLst>
            <pc:docMk/>
            <pc:sldMk cId="395525296" sldId="266"/>
            <ac:spMk id="11" creationId="{FC4DCE2A-5BD6-7F5A-645F-87BE32355FB4}"/>
          </ac:spMkLst>
        </pc:spChg>
        <pc:spChg chg="del">
          <ac:chgData name="RENIE Christophe" userId="490482f7-7354-47c2-9059-8df1d276478b" providerId="ADAL" clId="{28B62807-93F2-4C3A-B91A-287D2CC99DF2}" dt="2025-04-04T09:07:08.947" v="4320" actId="478"/>
          <ac:spMkLst>
            <pc:docMk/>
            <pc:sldMk cId="395525296" sldId="266"/>
            <ac:spMk id="18" creationId="{535E0015-65A7-737D-24B8-004A29E3C185}"/>
          </ac:spMkLst>
        </pc:spChg>
        <pc:spChg chg="add mod">
          <ac:chgData name="RENIE Christophe" userId="490482f7-7354-47c2-9059-8df1d276478b" providerId="ADAL" clId="{28B62807-93F2-4C3A-B91A-287D2CC99DF2}" dt="2025-04-04T09:12:06.987" v="5072" actId="20577"/>
          <ac:spMkLst>
            <pc:docMk/>
            <pc:sldMk cId="395525296" sldId="266"/>
            <ac:spMk id="19" creationId="{02B6ED99-EFCE-1215-4378-1B8EC5EC0FA3}"/>
          </ac:spMkLst>
        </pc:spChg>
        <pc:spChg chg="add mod">
          <ac:chgData name="RENIE Christophe" userId="490482f7-7354-47c2-9059-8df1d276478b" providerId="ADAL" clId="{28B62807-93F2-4C3A-B91A-287D2CC99DF2}" dt="2025-04-04T09:13:34.846" v="5320" actId="20577"/>
          <ac:spMkLst>
            <pc:docMk/>
            <pc:sldMk cId="395525296" sldId="266"/>
            <ac:spMk id="20" creationId="{E84850B4-6C1D-4CD8-BEE5-6CDD00C8A51A}"/>
          </ac:spMkLst>
        </pc:spChg>
        <pc:picChg chg="del">
          <ac:chgData name="RENIE Christophe" userId="490482f7-7354-47c2-9059-8df1d276478b" providerId="ADAL" clId="{28B62807-93F2-4C3A-B91A-287D2CC99DF2}" dt="2025-04-04T09:09:16.241" v="4466" actId="478"/>
          <ac:picMkLst>
            <pc:docMk/>
            <pc:sldMk cId="395525296" sldId="266"/>
            <ac:picMk id="5" creationId="{D15719E8-D9EC-72D9-6297-E7F61B788398}"/>
          </ac:picMkLst>
        </pc:picChg>
        <pc:picChg chg="del">
          <ac:chgData name="RENIE Christophe" userId="490482f7-7354-47c2-9059-8df1d276478b" providerId="ADAL" clId="{28B62807-93F2-4C3A-B91A-287D2CC99DF2}" dt="2025-04-04T09:09:17.016" v="4467" actId="478"/>
          <ac:picMkLst>
            <pc:docMk/>
            <pc:sldMk cId="395525296" sldId="266"/>
            <ac:picMk id="7" creationId="{2E2545CF-7695-C589-E59D-79FDBECD409A}"/>
          </ac:picMkLst>
        </pc:picChg>
        <pc:picChg chg="add mod">
          <ac:chgData name="RENIE Christophe" userId="490482f7-7354-47c2-9059-8df1d276478b" providerId="ADAL" clId="{28B62807-93F2-4C3A-B91A-287D2CC99DF2}" dt="2025-04-04T09:08:07.815" v="4339" actId="1076"/>
          <ac:picMkLst>
            <pc:docMk/>
            <pc:sldMk cId="395525296" sldId="266"/>
            <ac:picMk id="9" creationId="{9AF86D50-1588-CA43-858C-F7A96A1438E3}"/>
          </ac:picMkLst>
        </pc:picChg>
        <pc:picChg chg="add mod">
          <ac:chgData name="RENIE Christophe" userId="490482f7-7354-47c2-9059-8df1d276478b" providerId="ADAL" clId="{28B62807-93F2-4C3A-B91A-287D2CC99DF2}" dt="2025-04-04T09:08:04.292" v="4338" actId="1076"/>
          <ac:picMkLst>
            <pc:docMk/>
            <pc:sldMk cId="395525296" sldId="266"/>
            <ac:picMk id="13" creationId="{F62304CC-7CD3-82A4-7E22-F33530BA6C8D}"/>
          </ac:picMkLst>
        </pc:picChg>
        <pc:picChg chg="add mod">
          <ac:chgData name="RENIE Christophe" userId="490482f7-7354-47c2-9059-8df1d276478b" providerId="ADAL" clId="{28B62807-93F2-4C3A-B91A-287D2CC99DF2}" dt="2025-04-04T09:09:45.545" v="4611" actId="1076"/>
          <ac:picMkLst>
            <pc:docMk/>
            <pc:sldMk cId="395525296" sldId="266"/>
            <ac:picMk id="14" creationId="{813232F9-5739-3146-D8AC-927FC7C043B8}"/>
          </ac:picMkLst>
        </pc:picChg>
        <pc:picChg chg="mod">
          <ac:chgData name="RENIE Christophe" userId="490482f7-7354-47c2-9059-8df1d276478b" providerId="ADAL" clId="{28B62807-93F2-4C3A-B91A-287D2CC99DF2}" dt="2025-04-04T09:08:56.468" v="4424" actId="1038"/>
          <ac:picMkLst>
            <pc:docMk/>
            <pc:sldMk cId="395525296" sldId="266"/>
            <ac:picMk id="15" creationId="{4DE0B454-7A44-666D-EDD1-2EA918372098}"/>
          </ac:picMkLst>
        </pc:picChg>
        <pc:picChg chg="mod">
          <ac:chgData name="RENIE Christophe" userId="490482f7-7354-47c2-9059-8df1d276478b" providerId="ADAL" clId="{28B62807-93F2-4C3A-B91A-287D2CC99DF2}" dt="2025-04-04T09:09:00.532" v="4460" actId="1037"/>
          <ac:picMkLst>
            <pc:docMk/>
            <pc:sldMk cId="395525296" sldId="266"/>
            <ac:picMk id="16" creationId="{DBACAFAE-FBC7-A50F-9C31-E3645CEB2D73}"/>
          </ac:picMkLst>
        </pc:picChg>
        <pc:picChg chg="mod">
          <ac:chgData name="RENIE Christophe" userId="490482f7-7354-47c2-9059-8df1d276478b" providerId="ADAL" clId="{28B62807-93F2-4C3A-B91A-287D2CC99DF2}" dt="2025-04-04T09:08:26.226" v="4340" actId="1076"/>
          <ac:picMkLst>
            <pc:docMk/>
            <pc:sldMk cId="395525296" sldId="266"/>
            <ac:picMk id="17" creationId="{C463BDB4-59B9-6D29-94D4-B7CB12BA2E14}"/>
          </ac:picMkLst>
        </pc:picChg>
        <pc:picChg chg="mod">
          <ac:chgData name="RENIE Christophe" userId="490482f7-7354-47c2-9059-8df1d276478b" providerId="ADAL" clId="{28B62807-93F2-4C3A-B91A-287D2CC99DF2}" dt="2025-04-04T09:09:31.466" v="4608" actId="1076"/>
          <ac:picMkLst>
            <pc:docMk/>
            <pc:sldMk cId="395525296" sldId="266"/>
            <ac:picMk id="4102" creationId="{BA915E65-E44D-CFFE-8C97-A8CBEFCFED98}"/>
          </ac:picMkLst>
        </pc:picChg>
        <pc:picChg chg="del">
          <ac:chgData name="RENIE Christophe" userId="490482f7-7354-47c2-9059-8df1d276478b" providerId="ADAL" clId="{28B62807-93F2-4C3A-B91A-287D2CC99DF2}" dt="2025-04-04T09:07:08.061" v="4319" actId="478"/>
          <ac:picMkLst>
            <pc:docMk/>
            <pc:sldMk cId="395525296" sldId="266"/>
            <ac:picMk id="4104" creationId="{EDDB42DF-6CB3-09B6-7440-BE62FF9C4543}"/>
          </ac:picMkLst>
        </pc:picChg>
        <pc:picChg chg="del">
          <ac:chgData name="RENIE Christophe" userId="490482f7-7354-47c2-9059-8df1d276478b" providerId="ADAL" clId="{28B62807-93F2-4C3A-B91A-287D2CC99DF2}" dt="2025-04-04T09:07:09.481" v="4321" actId="478"/>
          <ac:picMkLst>
            <pc:docMk/>
            <pc:sldMk cId="395525296" sldId="266"/>
            <ac:picMk id="4106" creationId="{42189DF9-C216-A749-0974-421F51D77368}"/>
          </ac:picMkLst>
        </pc:picChg>
      </pc:sldChg>
      <pc:sldChg chg="delSp add del mod">
        <pc:chgData name="RENIE Christophe" userId="490482f7-7354-47c2-9059-8df1d276478b" providerId="ADAL" clId="{28B62807-93F2-4C3A-B91A-287D2CC99DF2}" dt="2025-04-04T09:07:34.169" v="4327" actId="47"/>
        <pc:sldMkLst>
          <pc:docMk/>
          <pc:sldMk cId="1420665751" sldId="267"/>
        </pc:sldMkLst>
        <pc:spChg chg="del">
          <ac:chgData name="RENIE Christophe" userId="490482f7-7354-47c2-9059-8df1d276478b" providerId="ADAL" clId="{28B62807-93F2-4C3A-B91A-287D2CC99DF2}" dt="2025-04-04T09:06:55.250" v="4318" actId="478"/>
          <ac:spMkLst>
            <pc:docMk/>
            <pc:sldMk cId="1420665751" sldId="267"/>
            <ac:spMk id="11" creationId="{2B7318CE-E3CE-5217-6E3C-88047AC71C0E}"/>
          </ac:spMkLst>
        </pc:spChg>
        <pc:spChg chg="del">
          <ac:chgData name="RENIE Christophe" userId="490482f7-7354-47c2-9059-8df1d276478b" providerId="ADAL" clId="{28B62807-93F2-4C3A-B91A-287D2CC99DF2}" dt="2025-04-04T09:06:51.669" v="4315" actId="478"/>
          <ac:spMkLst>
            <pc:docMk/>
            <pc:sldMk cId="1420665751" sldId="267"/>
            <ac:spMk id="12" creationId="{93F5B96D-31ED-3F7C-F791-1330870EF03A}"/>
          </ac:spMkLst>
        </pc:spChg>
        <pc:spChg chg="del">
          <ac:chgData name="RENIE Christophe" userId="490482f7-7354-47c2-9059-8df1d276478b" providerId="ADAL" clId="{28B62807-93F2-4C3A-B91A-287D2CC99DF2}" dt="2025-04-04T09:06:52.301" v="4316" actId="478"/>
          <ac:spMkLst>
            <pc:docMk/>
            <pc:sldMk cId="1420665751" sldId="267"/>
            <ac:spMk id="13" creationId="{2448C1B5-FEEE-429B-385C-30362710E89C}"/>
          </ac:spMkLst>
        </pc:spChg>
        <pc:picChg chg="del">
          <ac:chgData name="RENIE Christophe" userId="490482f7-7354-47c2-9059-8df1d276478b" providerId="ADAL" clId="{28B62807-93F2-4C3A-B91A-287D2CC99DF2}" dt="2025-04-04T09:06:54.522" v="4317" actId="478"/>
          <ac:picMkLst>
            <pc:docMk/>
            <pc:sldMk cId="1420665751" sldId="267"/>
            <ac:picMk id="4100" creationId="{22B9A9AC-0BD2-460A-9DF3-39FDFCC5B9B3}"/>
          </ac:picMkLst>
        </pc:picChg>
      </pc:sldChg>
      <pc:sldChg chg="addSp delSp modSp add mod ord">
        <pc:chgData name="RENIE Christophe" userId="490482f7-7354-47c2-9059-8df1d276478b" providerId="ADAL" clId="{28B62807-93F2-4C3A-B91A-287D2CC99DF2}" dt="2025-04-04T09:25:20.631" v="5475" actId="207"/>
        <pc:sldMkLst>
          <pc:docMk/>
          <pc:sldMk cId="2149831378" sldId="267"/>
        </pc:sldMkLst>
        <pc:spChg chg="add mod">
          <ac:chgData name="RENIE Christophe" userId="490482f7-7354-47c2-9059-8df1d276478b" providerId="ADAL" clId="{28B62807-93F2-4C3A-B91A-287D2CC99DF2}" dt="2025-04-04T09:24:15.965" v="5384" actId="207"/>
          <ac:spMkLst>
            <pc:docMk/>
            <pc:sldMk cId="2149831378" sldId="267"/>
            <ac:spMk id="2" creationId="{F93C8DD6-CC21-CE79-AF7E-FE9E0026FC20}"/>
          </ac:spMkLst>
        </pc:spChg>
        <pc:spChg chg="mod ord">
          <ac:chgData name="RENIE Christophe" userId="490482f7-7354-47c2-9059-8df1d276478b" providerId="ADAL" clId="{28B62807-93F2-4C3A-B91A-287D2CC99DF2}" dt="2025-04-04T09:25:20.631" v="5475" actId="207"/>
          <ac:spMkLst>
            <pc:docMk/>
            <pc:sldMk cId="2149831378" sldId="267"/>
            <ac:spMk id="4" creationId="{F78070A9-6697-4E4A-FDFE-0FF25E6529FD}"/>
          </ac:spMkLst>
        </pc:spChg>
        <pc:picChg chg="del">
          <ac:chgData name="RENIE Christophe" userId="490482f7-7354-47c2-9059-8df1d276478b" providerId="ADAL" clId="{28B62807-93F2-4C3A-B91A-287D2CC99DF2}" dt="2025-04-04T09:22:54.319" v="5368" actId="478"/>
          <ac:picMkLst>
            <pc:docMk/>
            <pc:sldMk cId="2149831378" sldId="267"/>
            <ac:picMk id="5" creationId="{39DD7ECC-2FA8-C6CC-ED5D-5AD5F77E4C7A}"/>
          </ac:picMkLst>
        </pc:picChg>
        <pc:picChg chg="mod">
          <ac:chgData name="RENIE Christophe" userId="490482f7-7354-47c2-9059-8df1d276478b" providerId="ADAL" clId="{28B62807-93F2-4C3A-B91A-287D2CC99DF2}" dt="2025-04-04T09:23:39.452" v="5377"/>
          <ac:picMkLst>
            <pc:docMk/>
            <pc:sldMk cId="2149831378" sldId="267"/>
            <ac:picMk id="1030" creationId="{3A86A2B2-3DE7-9FFD-14AC-09F035BEE894}"/>
          </ac:picMkLst>
        </pc:picChg>
        <pc:picChg chg="add mod">
          <ac:chgData name="RENIE Christophe" userId="490482f7-7354-47c2-9059-8df1d276478b" providerId="ADAL" clId="{28B62807-93F2-4C3A-B91A-287D2CC99DF2}" dt="2025-04-04T09:24:19.475" v="5386" actId="1076"/>
          <ac:picMkLst>
            <pc:docMk/>
            <pc:sldMk cId="2149831378" sldId="267"/>
            <ac:picMk id="7170" creationId="{2F578A12-72B1-4516-3822-A5BB27A1893F}"/>
          </ac:picMkLst>
        </pc:picChg>
      </pc:sldChg>
      <pc:sldChg chg="addSp delSp modSp new mod setBg">
        <pc:chgData name="RENIE Christophe" userId="490482f7-7354-47c2-9059-8df1d276478b" providerId="ADAL" clId="{28B62807-93F2-4C3A-B91A-287D2CC99DF2}" dt="2025-04-04T09:21:24.866" v="5367" actId="1076"/>
        <pc:sldMkLst>
          <pc:docMk/>
          <pc:sldMk cId="906646358" sldId="268"/>
        </pc:sldMkLst>
        <pc:spChg chg="del">
          <ac:chgData name="RENIE Christophe" userId="490482f7-7354-47c2-9059-8df1d276478b" providerId="ADAL" clId="{28B62807-93F2-4C3A-B91A-287D2CC99DF2}" dt="2025-04-04T09:15:45.723" v="5325" actId="478"/>
          <ac:spMkLst>
            <pc:docMk/>
            <pc:sldMk cId="906646358" sldId="268"/>
            <ac:spMk id="2" creationId="{8FC778D8-2AD6-0969-C346-3F79E3564366}"/>
          </ac:spMkLst>
        </pc:spChg>
        <pc:spChg chg="del">
          <ac:chgData name="RENIE Christophe" userId="490482f7-7354-47c2-9059-8df1d276478b" providerId="ADAL" clId="{28B62807-93F2-4C3A-B91A-287D2CC99DF2}" dt="2025-04-04T09:15:47.575" v="5326" actId="478"/>
          <ac:spMkLst>
            <pc:docMk/>
            <pc:sldMk cId="906646358" sldId="268"/>
            <ac:spMk id="3" creationId="{E1E98095-BB35-3027-57C1-B7F7E5F91D46}"/>
          </ac:spMkLst>
        </pc:spChg>
        <pc:spChg chg="add del">
          <ac:chgData name="RENIE Christophe" userId="490482f7-7354-47c2-9059-8df1d276478b" providerId="ADAL" clId="{28B62807-93F2-4C3A-B91A-287D2CC99DF2}" dt="2025-04-04T09:19:09.509" v="5337" actId="26606"/>
          <ac:spMkLst>
            <pc:docMk/>
            <pc:sldMk cId="906646358" sldId="268"/>
            <ac:spMk id="5131" creationId="{22C6C9C9-83BF-4A6C-A1BF-C1735C61B4FF}"/>
          </ac:spMkLst>
        </pc:spChg>
        <pc:picChg chg="add del mod">
          <ac:chgData name="RENIE Christophe" userId="490482f7-7354-47c2-9059-8df1d276478b" providerId="ADAL" clId="{28B62807-93F2-4C3A-B91A-287D2CC99DF2}" dt="2025-04-04T09:18:23.102" v="5335" actId="478"/>
          <ac:picMkLst>
            <pc:docMk/>
            <pc:sldMk cId="906646358" sldId="268"/>
            <ac:picMk id="5122" creationId="{61805EBC-BD62-725C-3C2C-BFAD1CC98E92}"/>
          </ac:picMkLst>
        </pc:picChg>
        <pc:picChg chg="add mod">
          <ac:chgData name="RENIE Christophe" userId="490482f7-7354-47c2-9059-8df1d276478b" providerId="ADAL" clId="{28B62807-93F2-4C3A-B91A-287D2CC99DF2}" dt="2025-04-04T09:21:24.866" v="5367" actId="1076"/>
          <ac:picMkLst>
            <pc:docMk/>
            <pc:sldMk cId="906646358" sldId="268"/>
            <ac:picMk id="5124" creationId="{19EC4674-0D15-082E-C6BD-D2F190B76083}"/>
          </ac:picMkLst>
        </pc:picChg>
        <pc:picChg chg="add mod">
          <ac:chgData name="RENIE Christophe" userId="490482f7-7354-47c2-9059-8df1d276478b" providerId="ADAL" clId="{28B62807-93F2-4C3A-B91A-287D2CC99DF2}" dt="2025-04-04T09:21:20.251" v="5365" actId="1076"/>
          <ac:picMkLst>
            <pc:docMk/>
            <pc:sldMk cId="906646358" sldId="268"/>
            <ac:picMk id="5126" creationId="{443AFE1F-2993-037E-489B-23F8332A4C56}"/>
          </ac:picMkLst>
        </pc:picChg>
        <pc:picChg chg="add mod">
          <ac:chgData name="RENIE Christophe" userId="490482f7-7354-47c2-9059-8df1d276478b" providerId="ADAL" clId="{28B62807-93F2-4C3A-B91A-287D2CC99DF2}" dt="2025-04-04T09:20:24.815" v="5348" actId="1076"/>
          <ac:picMkLst>
            <pc:docMk/>
            <pc:sldMk cId="906646358" sldId="268"/>
            <ac:picMk id="5128" creationId="{5BB944DF-1BBA-6014-D237-8BAE4E1BE8E2}"/>
          </ac:picMkLst>
        </pc:picChg>
      </pc:sldChg>
      <pc:sldChg chg="addSp delSp modSp add mod ord">
        <pc:chgData name="RENIE Christophe" userId="490482f7-7354-47c2-9059-8df1d276478b" providerId="ADAL" clId="{28B62807-93F2-4C3A-B91A-287D2CC99DF2}" dt="2025-04-04T09:57:56.807" v="7598" actId="1076"/>
        <pc:sldMkLst>
          <pc:docMk/>
          <pc:sldMk cId="192180914" sldId="269"/>
        </pc:sldMkLst>
        <pc:spChg chg="mod">
          <ac:chgData name="RENIE Christophe" userId="490482f7-7354-47c2-9059-8df1d276478b" providerId="ADAL" clId="{28B62807-93F2-4C3A-B91A-287D2CC99DF2}" dt="2025-04-04T09:57:56.807" v="7598" actId="1076"/>
          <ac:spMkLst>
            <pc:docMk/>
            <pc:sldMk cId="192180914" sldId="269"/>
            <ac:spMk id="23" creationId="{7BAA9908-8E2A-2102-FC25-967020B531F2}"/>
          </ac:spMkLst>
        </pc:spChg>
        <pc:spChg chg="mod">
          <ac:chgData name="RENIE Christophe" userId="490482f7-7354-47c2-9059-8df1d276478b" providerId="ADAL" clId="{28B62807-93F2-4C3A-B91A-287D2CC99DF2}" dt="2025-04-04T09:57:56.807" v="7598" actId="1076"/>
          <ac:spMkLst>
            <pc:docMk/>
            <pc:sldMk cId="192180914" sldId="269"/>
            <ac:spMk id="24" creationId="{84AB8164-D475-20F8-EA27-49EBA28FDDD1}"/>
          </ac:spMkLst>
        </pc:spChg>
        <pc:spChg chg="mod">
          <ac:chgData name="RENIE Christophe" userId="490482f7-7354-47c2-9059-8df1d276478b" providerId="ADAL" clId="{28B62807-93F2-4C3A-B91A-287D2CC99DF2}" dt="2025-04-04T09:57:56.807" v="7598" actId="1076"/>
          <ac:spMkLst>
            <pc:docMk/>
            <pc:sldMk cId="192180914" sldId="269"/>
            <ac:spMk id="25" creationId="{81B355E8-5F4F-44BB-EE64-81CE8D9302E6}"/>
          </ac:spMkLst>
        </pc:spChg>
        <pc:picChg chg="add mod">
          <ac:chgData name="RENIE Christophe" userId="490482f7-7354-47c2-9059-8df1d276478b" providerId="ADAL" clId="{28B62807-93F2-4C3A-B91A-287D2CC99DF2}" dt="2025-04-04T09:57:49.527" v="7597" actId="1440"/>
          <ac:picMkLst>
            <pc:docMk/>
            <pc:sldMk cId="192180914" sldId="269"/>
            <ac:picMk id="2" creationId="{80ED00F8-26CA-26D4-42F2-2D7D226E594A}"/>
          </ac:picMkLst>
        </pc:picChg>
        <pc:picChg chg="del">
          <ac:chgData name="RENIE Christophe" userId="490482f7-7354-47c2-9059-8df1d276478b" providerId="ADAL" clId="{28B62807-93F2-4C3A-B91A-287D2CC99DF2}" dt="2025-04-04T09:57:41.907" v="7593" actId="478"/>
          <ac:picMkLst>
            <pc:docMk/>
            <pc:sldMk cId="192180914" sldId="269"/>
            <ac:picMk id="5" creationId="{8AFBDBF6-7467-5320-1BD6-D7FAF9C82FEA}"/>
          </ac:picMkLst>
        </pc:picChg>
        <pc:picChg chg="del">
          <ac:chgData name="RENIE Christophe" userId="490482f7-7354-47c2-9059-8df1d276478b" providerId="ADAL" clId="{28B62807-93F2-4C3A-B91A-287D2CC99DF2}" dt="2025-04-04T09:26:10.045" v="5479" actId="478"/>
          <ac:picMkLst>
            <pc:docMk/>
            <pc:sldMk cId="192180914" sldId="269"/>
            <ac:picMk id="26" creationId="{F28F771B-F5D6-FE90-5631-E8D364FD50E0}"/>
          </ac:picMkLst>
        </pc:picChg>
        <pc:picChg chg="del">
          <ac:chgData name="RENIE Christophe" userId="490482f7-7354-47c2-9059-8df1d276478b" providerId="ADAL" clId="{28B62807-93F2-4C3A-B91A-287D2CC99DF2}" dt="2025-04-04T09:32:12.592" v="5564" actId="478"/>
          <ac:picMkLst>
            <pc:docMk/>
            <pc:sldMk cId="192180914" sldId="269"/>
            <ac:picMk id="3074" creationId="{59E97F7B-D395-56E7-7965-631ECC27DEAD}"/>
          </ac:picMkLst>
        </pc:picChg>
        <pc:picChg chg="del">
          <ac:chgData name="RENIE Christophe" userId="490482f7-7354-47c2-9059-8df1d276478b" providerId="ADAL" clId="{28B62807-93F2-4C3A-B91A-287D2CC99DF2}" dt="2025-04-04T09:34:42.451" v="5825" actId="478"/>
          <ac:picMkLst>
            <pc:docMk/>
            <pc:sldMk cId="192180914" sldId="269"/>
            <ac:picMk id="3076" creationId="{CE4C0CB1-A4D3-4F32-FFF9-CD6E6D5432B8}"/>
          </ac:picMkLst>
        </pc:picChg>
        <pc:picChg chg="add mod">
          <ac:chgData name="RENIE Christophe" userId="490482f7-7354-47c2-9059-8df1d276478b" providerId="ADAL" clId="{28B62807-93F2-4C3A-B91A-287D2CC99DF2}" dt="2025-04-04T09:57:56.807" v="7598" actId="1076"/>
          <ac:picMkLst>
            <pc:docMk/>
            <pc:sldMk cId="192180914" sldId="269"/>
            <ac:picMk id="8194" creationId="{F41A6160-8C16-8D3C-1083-45B3F5642869}"/>
          </ac:picMkLst>
        </pc:picChg>
        <pc:picChg chg="add mod">
          <ac:chgData name="RENIE Christophe" userId="490482f7-7354-47c2-9059-8df1d276478b" providerId="ADAL" clId="{28B62807-93F2-4C3A-B91A-287D2CC99DF2}" dt="2025-04-04T09:57:56.807" v="7598" actId="1076"/>
          <ac:picMkLst>
            <pc:docMk/>
            <pc:sldMk cId="192180914" sldId="269"/>
            <ac:picMk id="8196" creationId="{ED620F6A-499A-023D-5681-3E222C15C3D0}"/>
          </ac:picMkLst>
        </pc:picChg>
        <pc:picChg chg="add mod">
          <ac:chgData name="RENIE Christophe" userId="490482f7-7354-47c2-9059-8df1d276478b" providerId="ADAL" clId="{28B62807-93F2-4C3A-B91A-287D2CC99DF2}" dt="2025-04-04T09:57:56.807" v="7598" actId="1076"/>
          <ac:picMkLst>
            <pc:docMk/>
            <pc:sldMk cId="192180914" sldId="269"/>
            <ac:picMk id="8198" creationId="{F2AB3D16-10FA-506E-61AE-8E4EF73F1748}"/>
          </ac:picMkLst>
        </pc:picChg>
      </pc:sldChg>
      <pc:sldChg chg="addSp delSp modSp add mod ord">
        <pc:chgData name="RENIE Christophe" userId="490482f7-7354-47c2-9059-8df1d276478b" providerId="ADAL" clId="{28B62807-93F2-4C3A-B91A-287D2CC99DF2}" dt="2025-04-04T09:57:15.248" v="7592"/>
        <pc:sldMkLst>
          <pc:docMk/>
          <pc:sldMk cId="931840672" sldId="270"/>
        </pc:sldMkLst>
        <pc:spChg chg="add mod">
          <ac:chgData name="RENIE Christophe" userId="490482f7-7354-47c2-9059-8df1d276478b" providerId="ADAL" clId="{28B62807-93F2-4C3A-B91A-287D2CC99DF2}" dt="2025-04-04T09:38:30.636" v="6009" actId="2085"/>
          <ac:spMkLst>
            <pc:docMk/>
            <pc:sldMk cId="931840672" sldId="270"/>
            <ac:spMk id="2" creationId="{0196BD7E-35CA-C741-2480-8E786E84CB70}"/>
          </ac:spMkLst>
        </pc:spChg>
        <pc:spChg chg="add mod">
          <ac:chgData name="RENIE Christophe" userId="490482f7-7354-47c2-9059-8df1d276478b" providerId="ADAL" clId="{28B62807-93F2-4C3A-B91A-287D2CC99DF2}" dt="2025-04-04T09:42:21.018" v="6339" actId="20577"/>
          <ac:spMkLst>
            <pc:docMk/>
            <pc:sldMk cId="931840672" sldId="270"/>
            <ac:spMk id="3" creationId="{4934CF23-3A3D-4DDF-DF00-425D19EEDFBE}"/>
          </ac:spMkLst>
        </pc:spChg>
        <pc:spChg chg="mod">
          <ac:chgData name="RENIE Christophe" userId="490482f7-7354-47c2-9059-8df1d276478b" providerId="ADAL" clId="{28B62807-93F2-4C3A-B91A-287D2CC99DF2}" dt="2025-04-04T09:39:01.478" v="6040" actId="20577"/>
          <ac:spMkLst>
            <pc:docMk/>
            <pc:sldMk cId="931840672" sldId="270"/>
            <ac:spMk id="6" creationId="{10469F99-18DB-142D-557A-0FA300143E57}"/>
          </ac:spMkLst>
        </pc:spChg>
        <pc:spChg chg="add mod">
          <ac:chgData name="RENIE Christophe" userId="490482f7-7354-47c2-9059-8df1d276478b" providerId="ADAL" clId="{28B62807-93F2-4C3A-B91A-287D2CC99DF2}" dt="2025-04-04T09:42:18.488" v="6337" actId="20577"/>
          <ac:spMkLst>
            <pc:docMk/>
            <pc:sldMk cId="931840672" sldId="270"/>
            <ac:spMk id="7" creationId="{CACD953F-62B4-5E5E-C6B1-1A6473270D27}"/>
          </ac:spMkLst>
        </pc:spChg>
        <pc:spChg chg="add mod">
          <ac:chgData name="RENIE Christophe" userId="490482f7-7354-47c2-9059-8df1d276478b" providerId="ADAL" clId="{28B62807-93F2-4C3A-B91A-287D2CC99DF2}" dt="2025-04-04T09:42:59.326" v="6429" actId="20577"/>
          <ac:spMkLst>
            <pc:docMk/>
            <pc:sldMk cId="931840672" sldId="270"/>
            <ac:spMk id="8" creationId="{A3404EAC-57BD-F7E5-E739-ADAAD6C051F6}"/>
          </ac:spMkLst>
        </pc:spChg>
        <pc:spChg chg="add mod">
          <ac:chgData name="RENIE Christophe" userId="490482f7-7354-47c2-9059-8df1d276478b" providerId="ADAL" clId="{28B62807-93F2-4C3A-B91A-287D2CC99DF2}" dt="2025-04-04T09:43:51.388" v="6522" actId="20577"/>
          <ac:spMkLst>
            <pc:docMk/>
            <pc:sldMk cId="931840672" sldId="270"/>
            <ac:spMk id="9" creationId="{82BCA442-9F7F-AE6E-77E5-8E24612158CA}"/>
          </ac:spMkLst>
        </pc:spChg>
        <pc:spChg chg="add mod">
          <ac:chgData name="RENIE Christophe" userId="490482f7-7354-47c2-9059-8df1d276478b" providerId="ADAL" clId="{28B62807-93F2-4C3A-B91A-287D2CC99DF2}" dt="2025-04-04T09:45:00.363" v="6585" actId="20577"/>
          <ac:spMkLst>
            <pc:docMk/>
            <pc:sldMk cId="931840672" sldId="270"/>
            <ac:spMk id="10" creationId="{ABF8BA9E-57A4-EFB3-2CC0-E0CC0CDBCB29}"/>
          </ac:spMkLst>
        </pc:spChg>
        <pc:spChg chg="del">
          <ac:chgData name="RENIE Christophe" userId="490482f7-7354-47c2-9059-8df1d276478b" providerId="ADAL" clId="{28B62807-93F2-4C3A-B91A-287D2CC99DF2}" dt="2025-04-04T09:37:22.502" v="5992" actId="478"/>
          <ac:spMkLst>
            <pc:docMk/>
            <pc:sldMk cId="931840672" sldId="270"/>
            <ac:spMk id="23" creationId="{11553697-5755-6BD5-CC04-EC4A2B7B1C02}"/>
          </ac:spMkLst>
        </pc:spChg>
        <pc:spChg chg="del">
          <ac:chgData name="RENIE Christophe" userId="490482f7-7354-47c2-9059-8df1d276478b" providerId="ADAL" clId="{28B62807-93F2-4C3A-B91A-287D2CC99DF2}" dt="2025-04-04T09:37:23.438" v="5993" actId="478"/>
          <ac:spMkLst>
            <pc:docMk/>
            <pc:sldMk cId="931840672" sldId="270"/>
            <ac:spMk id="24" creationId="{81C4A348-84DA-8D76-ED09-294A8FC4AB2E}"/>
          </ac:spMkLst>
        </pc:spChg>
        <pc:spChg chg="del">
          <ac:chgData name="RENIE Christophe" userId="490482f7-7354-47c2-9059-8df1d276478b" providerId="ADAL" clId="{28B62807-93F2-4C3A-B91A-287D2CC99DF2}" dt="2025-04-04T09:37:20.189" v="5988" actId="478"/>
          <ac:spMkLst>
            <pc:docMk/>
            <pc:sldMk cId="931840672" sldId="270"/>
            <ac:spMk id="25" creationId="{02C033B2-6626-A6C5-11F9-EF1DF233785E}"/>
          </ac:spMkLst>
        </pc:spChg>
        <pc:picChg chg="mod">
          <ac:chgData name="RENIE Christophe" userId="490482f7-7354-47c2-9059-8df1d276478b" providerId="ADAL" clId="{28B62807-93F2-4C3A-B91A-287D2CC99DF2}" dt="2025-04-04T09:38:39.293" v="6012" actId="1076"/>
          <ac:picMkLst>
            <pc:docMk/>
            <pc:sldMk cId="931840672" sldId="270"/>
            <ac:picMk id="4" creationId="{52C3D42E-2336-6933-A5A6-4D34347EDFB5}"/>
          </ac:picMkLst>
        </pc:picChg>
        <pc:picChg chg="del">
          <ac:chgData name="RENIE Christophe" userId="490482f7-7354-47c2-9059-8df1d276478b" providerId="ADAL" clId="{28B62807-93F2-4C3A-B91A-287D2CC99DF2}" dt="2025-04-04T09:37:21.965" v="5991" actId="478"/>
          <ac:picMkLst>
            <pc:docMk/>
            <pc:sldMk cId="931840672" sldId="270"/>
            <ac:picMk id="8194" creationId="{7E119FFF-B67E-AC05-4CD3-0D4187CB99D6}"/>
          </ac:picMkLst>
        </pc:picChg>
        <pc:picChg chg="del">
          <ac:chgData name="RENIE Christophe" userId="490482f7-7354-47c2-9059-8df1d276478b" providerId="ADAL" clId="{28B62807-93F2-4C3A-B91A-287D2CC99DF2}" dt="2025-04-04T09:37:21.268" v="5990" actId="478"/>
          <ac:picMkLst>
            <pc:docMk/>
            <pc:sldMk cId="931840672" sldId="270"/>
            <ac:picMk id="8196" creationId="{FAC26857-F1BD-10D2-5E37-BCC579607A94}"/>
          </ac:picMkLst>
        </pc:picChg>
        <pc:picChg chg="del">
          <ac:chgData name="RENIE Christophe" userId="490482f7-7354-47c2-9059-8df1d276478b" providerId="ADAL" clId="{28B62807-93F2-4C3A-B91A-287D2CC99DF2}" dt="2025-04-04T09:37:20.767" v="5989" actId="478"/>
          <ac:picMkLst>
            <pc:docMk/>
            <pc:sldMk cId="931840672" sldId="270"/>
            <ac:picMk id="8198" creationId="{97166171-E0B1-268E-3FB5-67ADD78A0760}"/>
          </ac:picMkLst>
        </pc:picChg>
        <pc:picChg chg="add mod">
          <ac:chgData name="RENIE Christophe" userId="490482f7-7354-47c2-9059-8df1d276478b" providerId="ADAL" clId="{28B62807-93F2-4C3A-B91A-287D2CC99DF2}" dt="2025-04-04T09:37:42.283" v="5997" actId="1076"/>
          <ac:picMkLst>
            <pc:docMk/>
            <pc:sldMk cId="931840672" sldId="270"/>
            <ac:picMk id="9218" creationId="{BA49585D-8B44-4E28-8CAA-27599ECE7F74}"/>
          </ac:picMkLst>
        </pc:picChg>
      </pc:sldChg>
      <pc:sldChg chg="addSp delSp modSp add mod setBg">
        <pc:chgData name="RENIE Christophe" userId="490482f7-7354-47c2-9059-8df1d276478b" providerId="ADAL" clId="{28B62807-93F2-4C3A-B91A-287D2CC99DF2}" dt="2025-04-04T09:48:56.488" v="6937" actId="20577"/>
        <pc:sldMkLst>
          <pc:docMk/>
          <pc:sldMk cId="4086518213" sldId="271"/>
        </pc:sldMkLst>
        <pc:spChg chg="add mod">
          <ac:chgData name="RENIE Christophe" userId="490482f7-7354-47c2-9059-8df1d276478b" providerId="ADAL" clId="{28B62807-93F2-4C3A-B91A-287D2CC99DF2}" dt="2025-04-04T09:48:56.488" v="6937" actId="20577"/>
          <ac:spMkLst>
            <pc:docMk/>
            <pc:sldMk cId="4086518213" sldId="271"/>
            <ac:spMk id="2" creationId="{91BF6CDD-BCCA-3FA4-AEEA-17A5A015FB0E}"/>
          </ac:spMkLst>
        </pc:spChg>
        <pc:spChg chg="mod">
          <ac:chgData name="RENIE Christophe" userId="490482f7-7354-47c2-9059-8df1d276478b" providerId="ADAL" clId="{28B62807-93F2-4C3A-B91A-287D2CC99DF2}" dt="2025-04-04T09:46:43.029" v="6616" actId="26606"/>
          <ac:spMkLst>
            <pc:docMk/>
            <pc:sldMk cId="4086518213" sldId="271"/>
            <ac:spMk id="6" creationId="{DDAB3A39-B3DA-D95B-DA18-7AB8A8D7E5FE}"/>
          </ac:spMkLst>
        </pc:spChg>
        <pc:spChg chg="del">
          <ac:chgData name="RENIE Christophe" userId="490482f7-7354-47c2-9059-8df1d276478b" providerId="ADAL" clId="{28B62807-93F2-4C3A-B91A-287D2CC99DF2}" dt="2025-04-04T09:45:32.613" v="6589" actId="478"/>
          <ac:spMkLst>
            <pc:docMk/>
            <pc:sldMk cId="4086518213" sldId="271"/>
            <ac:spMk id="23" creationId="{E2D6EA8C-D3E2-7D89-31FF-3C2EB1AD6E17}"/>
          </ac:spMkLst>
        </pc:spChg>
        <pc:spChg chg="del">
          <ac:chgData name="RENIE Christophe" userId="490482f7-7354-47c2-9059-8df1d276478b" providerId="ADAL" clId="{28B62807-93F2-4C3A-B91A-287D2CC99DF2}" dt="2025-04-04T09:45:32.076" v="6588" actId="478"/>
          <ac:spMkLst>
            <pc:docMk/>
            <pc:sldMk cId="4086518213" sldId="271"/>
            <ac:spMk id="24" creationId="{7E3F58AD-BF47-09DC-9785-F0FF2CA9D4F7}"/>
          </ac:spMkLst>
        </pc:spChg>
        <pc:spChg chg="del">
          <ac:chgData name="RENIE Christophe" userId="490482f7-7354-47c2-9059-8df1d276478b" providerId="ADAL" clId="{28B62807-93F2-4C3A-B91A-287D2CC99DF2}" dt="2025-04-04T09:45:31.284" v="6587" actId="478"/>
          <ac:spMkLst>
            <pc:docMk/>
            <pc:sldMk cId="4086518213" sldId="271"/>
            <ac:spMk id="25" creationId="{06F94DD4-CEE8-DBBD-F84E-54A7C8A5E388}"/>
          </ac:spMkLst>
        </pc:spChg>
        <pc:spChg chg="add">
          <ac:chgData name="RENIE Christophe" userId="490482f7-7354-47c2-9059-8df1d276478b" providerId="ADAL" clId="{28B62807-93F2-4C3A-B91A-287D2CC99DF2}" dt="2025-04-04T09:46:43.029" v="6616" actId="26606"/>
          <ac:spMkLst>
            <pc:docMk/>
            <pc:sldMk cId="4086518213" sldId="271"/>
            <ac:spMk id="10251" creationId="{91F55C5D-1648-4BE3-932D-8CADBF3F6736}"/>
          </ac:spMkLst>
        </pc:spChg>
        <pc:spChg chg="add">
          <ac:chgData name="RENIE Christophe" userId="490482f7-7354-47c2-9059-8df1d276478b" providerId="ADAL" clId="{28B62807-93F2-4C3A-B91A-287D2CC99DF2}" dt="2025-04-04T09:46:43.029" v="6616" actId="26606"/>
          <ac:spMkLst>
            <pc:docMk/>
            <pc:sldMk cId="4086518213" sldId="271"/>
            <ac:spMk id="10253" creationId="{A38E1331-B5A6-44BE-BF4E-EE6C2FD2A242}"/>
          </ac:spMkLst>
        </pc:spChg>
        <pc:picChg chg="del">
          <ac:chgData name="RENIE Christophe" userId="490482f7-7354-47c2-9059-8df1d276478b" providerId="ADAL" clId="{28B62807-93F2-4C3A-B91A-287D2CC99DF2}" dt="2025-04-04T09:45:34.867" v="6590" actId="478"/>
          <ac:picMkLst>
            <pc:docMk/>
            <pc:sldMk cId="4086518213" sldId="271"/>
            <ac:picMk id="5" creationId="{A323F670-B2BC-CBF1-9058-209489BDECFF}"/>
          </ac:picMkLst>
        </pc:picChg>
        <pc:picChg chg="del mod">
          <ac:chgData name="RENIE Christophe" userId="490482f7-7354-47c2-9059-8df1d276478b" providerId="ADAL" clId="{28B62807-93F2-4C3A-B91A-287D2CC99DF2}" dt="2025-04-04T09:46:53.954" v="6618" actId="478"/>
          <ac:picMkLst>
            <pc:docMk/>
            <pc:sldMk cId="4086518213" sldId="271"/>
            <ac:picMk id="15" creationId="{F90B7F94-458C-2E14-9178-EE6D6B4C36AB}"/>
          </ac:picMkLst>
        </pc:picChg>
        <pc:picChg chg="mod">
          <ac:chgData name="RENIE Christophe" userId="490482f7-7354-47c2-9059-8df1d276478b" providerId="ADAL" clId="{28B62807-93F2-4C3A-B91A-287D2CC99DF2}" dt="2025-04-04T09:46:50.366" v="6617" actId="14100"/>
          <ac:picMkLst>
            <pc:docMk/>
            <pc:sldMk cId="4086518213" sldId="271"/>
            <ac:picMk id="8194" creationId="{20E3361F-573E-F1F4-7094-3560FFFE68C7}"/>
          </ac:picMkLst>
        </pc:picChg>
        <pc:picChg chg="del">
          <ac:chgData name="RENIE Christophe" userId="490482f7-7354-47c2-9059-8df1d276478b" providerId="ADAL" clId="{28B62807-93F2-4C3A-B91A-287D2CC99DF2}" dt="2025-04-04T09:45:48" v="6606" actId="478"/>
          <ac:picMkLst>
            <pc:docMk/>
            <pc:sldMk cId="4086518213" sldId="271"/>
            <ac:picMk id="8196" creationId="{BF824630-2842-7A74-659F-7EF02FD420DE}"/>
          </ac:picMkLst>
        </pc:picChg>
        <pc:picChg chg="del">
          <ac:chgData name="RENIE Christophe" userId="490482f7-7354-47c2-9059-8df1d276478b" providerId="ADAL" clId="{28B62807-93F2-4C3A-B91A-287D2CC99DF2}" dt="2025-04-04T09:45:48.585" v="6607" actId="478"/>
          <ac:picMkLst>
            <pc:docMk/>
            <pc:sldMk cId="4086518213" sldId="271"/>
            <ac:picMk id="8198" creationId="{EF344205-A588-A2EA-FA09-F9196377E8A1}"/>
          </ac:picMkLst>
        </pc:picChg>
        <pc:picChg chg="add mod ord">
          <ac:chgData name="RENIE Christophe" userId="490482f7-7354-47c2-9059-8df1d276478b" providerId="ADAL" clId="{28B62807-93F2-4C3A-B91A-287D2CC99DF2}" dt="2025-04-04T09:46:43.029" v="6616" actId="26606"/>
          <ac:picMkLst>
            <pc:docMk/>
            <pc:sldMk cId="4086518213" sldId="271"/>
            <ac:picMk id="10242" creationId="{B2CF57F5-C352-39AB-F94E-88866A5F0395}"/>
          </ac:picMkLst>
        </pc:picChg>
        <pc:picChg chg="add mod ord">
          <ac:chgData name="RENIE Christophe" userId="490482f7-7354-47c2-9059-8df1d276478b" providerId="ADAL" clId="{28B62807-93F2-4C3A-B91A-287D2CC99DF2}" dt="2025-04-04T09:46:43.029" v="6616" actId="26606"/>
          <ac:picMkLst>
            <pc:docMk/>
            <pc:sldMk cId="4086518213" sldId="271"/>
            <ac:picMk id="10244" creationId="{B0B6482D-FA6C-00E1-10AD-6EAACC25229D}"/>
          </ac:picMkLst>
        </pc:picChg>
        <pc:picChg chg="add mod ord">
          <ac:chgData name="RENIE Christophe" userId="490482f7-7354-47c2-9059-8df1d276478b" providerId="ADAL" clId="{28B62807-93F2-4C3A-B91A-287D2CC99DF2}" dt="2025-04-04T09:46:43.029" v="6616" actId="26606"/>
          <ac:picMkLst>
            <pc:docMk/>
            <pc:sldMk cId="4086518213" sldId="271"/>
            <ac:picMk id="10246" creationId="{56F0CCE4-F351-C784-E077-6D3CB46441A9}"/>
          </ac:picMkLst>
        </pc:picChg>
      </pc:sldChg>
      <pc:sldChg chg="addSp delSp modSp add mod">
        <pc:chgData name="RENIE Christophe" userId="490482f7-7354-47c2-9059-8df1d276478b" providerId="ADAL" clId="{28B62807-93F2-4C3A-B91A-287D2CC99DF2}" dt="2025-04-04T09:58:05.264" v="7599" actId="14100"/>
        <pc:sldMkLst>
          <pc:docMk/>
          <pc:sldMk cId="4004266420" sldId="272"/>
        </pc:sldMkLst>
        <pc:spChg chg="mod">
          <ac:chgData name="RENIE Christophe" userId="490482f7-7354-47c2-9059-8df1d276478b" providerId="ADAL" clId="{28B62807-93F2-4C3A-B91A-287D2CC99DF2}" dt="2025-04-04T09:56:52.095" v="7590" actId="20577"/>
          <ac:spMkLst>
            <pc:docMk/>
            <pc:sldMk cId="4004266420" sldId="272"/>
            <ac:spMk id="2" creationId="{C74758BD-36B0-3673-01B7-17D77295CB9B}"/>
          </ac:spMkLst>
        </pc:spChg>
        <pc:picChg chg="add del mod">
          <ac:chgData name="RENIE Christophe" userId="490482f7-7354-47c2-9059-8df1d276478b" providerId="ADAL" clId="{28B62807-93F2-4C3A-B91A-287D2CC99DF2}" dt="2025-04-04T09:53:28.361" v="7281" actId="478"/>
          <ac:picMkLst>
            <pc:docMk/>
            <pc:sldMk cId="4004266420" sldId="272"/>
            <ac:picMk id="3" creationId="{D7088B63-6295-DF76-4C10-45A0F84B1403}"/>
          </ac:picMkLst>
        </pc:picChg>
        <pc:picChg chg="add del mod">
          <ac:chgData name="RENIE Christophe" userId="490482f7-7354-47c2-9059-8df1d276478b" providerId="ADAL" clId="{28B62807-93F2-4C3A-B91A-287D2CC99DF2}" dt="2025-04-04T09:54:12.275" v="7289" actId="478"/>
          <ac:picMkLst>
            <pc:docMk/>
            <pc:sldMk cId="4004266420" sldId="272"/>
            <ac:picMk id="5" creationId="{C4374672-50D9-E795-A7F1-B0C603F00791}"/>
          </ac:picMkLst>
        </pc:picChg>
        <pc:picChg chg="add mod">
          <ac:chgData name="RENIE Christophe" userId="490482f7-7354-47c2-9059-8df1d276478b" providerId="ADAL" clId="{28B62807-93F2-4C3A-B91A-287D2CC99DF2}" dt="2025-04-04T09:58:05.264" v="7599" actId="14100"/>
          <ac:picMkLst>
            <pc:docMk/>
            <pc:sldMk cId="4004266420" sldId="272"/>
            <ac:picMk id="7" creationId="{B7CE28C2-E21A-0290-746E-FA4CB9710460}"/>
          </ac:picMkLst>
        </pc:picChg>
        <pc:picChg chg="del">
          <ac:chgData name="RENIE Christophe" userId="490482f7-7354-47c2-9059-8df1d276478b" providerId="ADAL" clId="{28B62807-93F2-4C3A-B91A-287D2CC99DF2}" dt="2025-04-04T09:49:18.706" v="6939" actId="478"/>
          <ac:picMkLst>
            <pc:docMk/>
            <pc:sldMk cId="4004266420" sldId="272"/>
            <ac:picMk id="8194" creationId="{F8130622-C36C-FA50-2AB9-69BBC03577E9}"/>
          </ac:picMkLst>
        </pc:picChg>
        <pc:picChg chg="del">
          <ac:chgData name="RENIE Christophe" userId="490482f7-7354-47c2-9059-8df1d276478b" providerId="ADAL" clId="{28B62807-93F2-4C3A-B91A-287D2CC99DF2}" dt="2025-04-04T09:49:27.726" v="6945" actId="478"/>
          <ac:picMkLst>
            <pc:docMk/>
            <pc:sldMk cId="4004266420" sldId="272"/>
            <ac:picMk id="10242" creationId="{3CAB8C17-F69F-495B-1914-72AFC71F1A83}"/>
          </ac:picMkLst>
        </pc:picChg>
        <pc:picChg chg="del">
          <ac:chgData name="RENIE Christophe" userId="490482f7-7354-47c2-9059-8df1d276478b" providerId="ADAL" clId="{28B62807-93F2-4C3A-B91A-287D2CC99DF2}" dt="2025-04-04T09:49:29.766" v="6946" actId="478"/>
          <ac:picMkLst>
            <pc:docMk/>
            <pc:sldMk cId="4004266420" sldId="272"/>
            <ac:picMk id="10244" creationId="{5C28DE8F-3A5B-0459-21D7-ED2D49209601}"/>
          </ac:picMkLst>
        </pc:picChg>
        <pc:picChg chg="del">
          <ac:chgData name="RENIE Christophe" userId="490482f7-7354-47c2-9059-8df1d276478b" providerId="ADAL" clId="{28B62807-93F2-4C3A-B91A-287D2CC99DF2}" dt="2025-04-04T09:49:27.174" v="6944" actId="478"/>
          <ac:picMkLst>
            <pc:docMk/>
            <pc:sldMk cId="4004266420" sldId="272"/>
            <ac:picMk id="10246" creationId="{E71B5C0C-49BB-C9A4-96D7-FF946CFCC6F5}"/>
          </ac:picMkLst>
        </pc:picChg>
        <pc:picChg chg="add del mod">
          <ac:chgData name="RENIE Christophe" userId="490482f7-7354-47c2-9059-8df1d276478b" providerId="ADAL" clId="{28B62807-93F2-4C3A-B91A-287D2CC99DF2}" dt="2025-04-04T09:53:51.851" v="7288" actId="478"/>
          <ac:picMkLst>
            <pc:docMk/>
            <pc:sldMk cId="4004266420" sldId="272"/>
            <ac:picMk id="11266" creationId="{D03232FF-C574-4628-A015-4559294C43D6}"/>
          </ac:picMkLst>
        </pc:picChg>
        <pc:picChg chg="add mod">
          <ac:chgData name="RENIE Christophe" userId="490482f7-7354-47c2-9059-8df1d276478b" providerId="ADAL" clId="{28B62807-93F2-4C3A-B91A-287D2CC99DF2}" dt="2025-04-04T09:55:17.839" v="7301"/>
          <ac:picMkLst>
            <pc:docMk/>
            <pc:sldMk cId="4004266420" sldId="272"/>
            <ac:picMk id="11268" creationId="{86C324B5-DC4D-6B0D-0E8D-BA17A68064E1}"/>
          </ac:picMkLst>
        </pc:picChg>
      </pc:sldChg>
      <pc:sldChg chg="add">
        <pc:chgData name="RENIE Christophe" userId="490482f7-7354-47c2-9059-8df1d276478b" providerId="ADAL" clId="{28B62807-93F2-4C3A-B91A-287D2CC99DF2}" dt="2025-04-04T09:53:48.042" v="7287" actId="2890"/>
        <pc:sldMkLst>
          <pc:docMk/>
          <pc:sldMk cId="2693156578" sldId="27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71F2C24-B9BA-B88F-80E0-6523B6F286C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CFE68964-D9B3-9DDB-023C-54E0DD818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C99EC067-9767-B3A9-57F0-8C8964FA5C30}"/>
              </a:ext>
            </a:extLst>
          </p:cNvPr>
          <p:cNvSpPr>
            <a:spLocks noGrp="1"/>
          </p:cNvSpPr>
          <p:nvPr>
            <p:ph type="dt" sz="half" idx="10"/>
          </p:nvPr>
        </p:nvSpPr>
        <p:spPr/>
        <p:txBody>
          <a:bodyPr/>
          <a:lstStyle/>
          <a:p>
            <a:fld id="{A34AEA5C-977B-4E33-88A9-B3219ADF9957}" type="datetimeFigureOut">
              <a:rPr lang="fr-FR" smtClean="0"/>
              <a:pPr/>
              <a:t>28/04/2025</a:t>
            </a:fld>
            <a:endParaRPr lang="fr-FR"/>
          </a:p>
        </p:txBody>
      </p:sp>
      <p:sp>
        <p:nvSpPr>
          <p:cNvPr id="5" name="Espace réservé du pied de page 4">
            <a:extLst>
              <a:ext uri="{FF2B5EF4-FFF2-40B4-BE49-F238E27FC236}">
                <a16:creationId xmlns:a16="http://schemas.microsoft.com/office/drawing/2014/main" xmlns="" id="{5AB34244-4387-DDDD-B7EB-E10B6375C1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07DB13A-19C3-69AA-ECBC-32C842168196}"/>
              </a:ext>
            </a:extLst>
          </p:cNvPr>
          <p:cNvSpPr>
            <a:spLocks noGrp="1"/>
          </p:cNvSpPr>
          <p:nvPr>
            <p:ph type="sldNum" sz="quarter" idx="12"/>
          </p:nvPr>
        </p:nvSpPr>
        <p:spPr/>
        <p:txBody>
          <a:bodyPr/>
          <a:lstStyle/>
          <a:p>
            <a:fld id="{000FC43F-AFE3-4527-BAF5-D4D2E5EBA77D}" type="slidenum">
              <a:rPr lang="fr-FR" smtClean="0"/>
              <a:pPr/>
              <a:t>‹N°›</a:t>
            </a:fld>
            <a:endParaRPr lang="fr-FR"/>
          </a:p>
        </p:txBody>
      </p:sp>
    </p:spTree>
    <p:extLst>
      <p:ext uri="{BB962C8B-B14F-4D97-AF65-F5344CB8AC3E}">
        <p14:creationId xmlns:p14="http://schemas.microsoft.com/office/powerpoint/2010/main" xmlns="" val="66805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0081D1C-7AC0-422D-45C3-79315DFAEFB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D8E11FA0-502D-3224-4ABE-14886082761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B951CB3-D3CB-3331-3FE2-B28FE1D09CE2}"/>
              </a:ext>
            </a:extLst>
          </p:cNvPr>
          <p:cNvSpPr>
            <a:spLocks noGrp="1"/>
          </p:cNvSpPr>
          <p:nvPr>
            <p:ph type="dt" sz="half" idx="10"/>
          </p:nvPr>
        </p:nvSpPr>
        <p:spPr/>
        <p:txBody>
          <a:bodyPr/>
          <a:lstStyle/>
          <a:p>
            <a:fld id="{A34AEA5C-977B-4E33-88A9-B3219ADF9957}" type="datetimeFigureOut">
              <a:rPr lang="fr-FR" smtClean="0"/>
              <a:pPr/>
              <a:t>28/04/2025</a:t>
            </a:fld>
            <a:endParaRPr lang="fr-FR"/>
          </a:p>
        </p:txBody>
      </p:sp>
      <p:sp>
        <p:nvSpPr>
          <p:cNvPr id="5" name="Espace réservé du pied de page 4">
            <a:extLst>
              <a:ext uri="{FF2B5EF4-FFF2-40B4-BE49-F238E27FC236}">
                <a16:creationId xmlns:a16="http://schemas.microsoft.com/office/drawing/2014/main" xmlns="" id="{CB7217AF-BC14-79A1-D7C8-0FE1E403E0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0F0DABF-84D6-C961-ECD7-4F55F06D6A09}"/>
              </a:ext>
            </a:extLst>
          </p:cNvPr>
          <p:cNvSpPr>
            <a:spLocks noGrp="1"/>
          </p:cNvSpPr>
          <p:nvPr>
            <p:ph type="sldNum" sz="quarter" idx="12"/>
          </p:nvPr>
        </p:nvSpPr>
        <p:spPr/>
        <p:txBody>
          <a:bodyPr/>
          <a:lstStyle/>
          <a:p>
            <a:fld id="{000FC43F-AFE3-4527-BAF5-D4D2E5EBA77D}" type="slidenum">
              <a:rPr lang="fr-FR" smtClean="0"/>
              <a:pPr/>
              <a:t>‹N°›</a:t>
            </a:fld>
            <a:endParaRPr lang="fr-FR"/>
          </a:p>
        </p:txBody>
      </p:sp>
    </p:spTree>
    <p:extLst>
      <p:ext uri="{BB962C8B-B14F-4D97-AF65-F5344CB8AC3E}">
        <p14:creationId xmlns:p14="http://schemas.microsoft.com/office/powerpoint/2010/main" xmlns="" val="377056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5E43E022-556D-6386-0BE8-F75CF6AA51A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2C457325-8920-9D1C-F9B3-A96C08CF722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DF6F402-4761-873D-E643-1D62C1EA3327}"/>
              </a:ext>
            </a:extLst>
          </p:cNvPr>
          <p:cNvSpPr>
            <a:spLocks noGrp="1"/>
          </p:cNvSpPr>
          <p:nvPr>
            <p:ph type="dt" sz="half" idx="10"/>
          </p:nvPr>
        </p:nvSpPr>
        <p:spPr/>
        <p:txBody>
          <a:bodyPr/>
          <a:lstStyle/>
          <a:p>
            <a:fld id="{A34AEA5C-977B-4E33-88A9-B3219ADF9957}" type="datetimeFigureOut">
              <a:rPr lang="fr-FR" smtClean="0"/>
              <a:pPr/>
              <a:t>28/04/2025</a:t>
            </a:fld>
            <a:endParaRPr lang="fr-FR"/>
          </a:p>
        </p:txBody>
      </p:sp>
      <p:sp>
        <p:nvSpPr>
          <p:cNvPr id="5" name="Espace réservé du pied de page 4">
            <a:extLst>
              <a:ext uri="{FF2B5EF4-FFF2-40B4-BE49-F238E27FC236}">
                <a16:creationId xmlns:a16="http://schemas.microsoft.com/office/drawing/2014/main" xmlns="" id="{F28009EA-4212-3EB3-DCBD-89FE2A1EC3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3284687E-0C58-2778-51CD-E7311FC5A9D3}"/>
              </a:ext>
            </a:extLst>
          </p:cNvPr>
          <p:cNvSpPr>
            <a:spLocks noGrp="1"/>
          </p:cNvSpPr>
          <p:nvPr>
            <p:ph type="sldNum" sz="quarter" idx="12"/>
          </p:nvPr>
        </p:nvSpPr>
        <p:spPr/>
        <p:txBody>
          <a:bodyPr/>
          <a:lstStyle/>
          <a:p>
            <a:fld id="{000FC43F-AFE3-4527-BAF5-D4D2E5EBA77D}" type="slidenum">
              <a:rPr lang="fr-FR" smtClean="0"/>
              <a:pPr/>
              <a:t>‹N°›</a:t>
            </a:fld>
            <a:endParaRPr lang="fr-FR"/>
          </a:p>
        </p:txBody>
      </p:sp>
    </p:spTree>
    <p:extLst>
      <p:ext uri="{BB962C8B-B14F-4D97-AF65-F5344CB8AC3E}">
        <p14:creationId xmlns:p14="http://schemas.microsoft.com/office/powerpoint/2010/main" xmlns="" val="26873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719287-1C8A-0B03-FC9F-CD8523F0634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3E2BF9D2-2E22-13C4-8FE5-5682033C7F5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E6F249A-BAC5-C779-A542-CC09990EECF6}"/>
              </a:ext>
            </a:extLst>
          </p:cNvPr>
          <p:cNvSpPr>
            <a:spLocks noGrp="1"/>
          </p:cNvSpPr>
          <p:nvPr>
            <p:ph type="dt" sz="half" idx="10"/>
          </p:nvPr>
        </p:nvSpPr>
        <p:spPr/>
        <p:txBody>
          <a:bodyPr/>
          <a:lstStyle/>
          <a:p>
            <a:fld id="{A34AEA5C-977B-4E33-88A9-B3219ADF9957}" type="datetimeFigureOut">
              <a:rPr lang="fr-FR" smtClean="0"/>
              <a:pPr/>
              <a:t>28/04/2025</a:t>
            </a:fld>
            <a:endParaRPr lang="fr-FR"/>
          </a:p>
        </p:txBody>
      </p:sp>
      <p:sp>
        <p:nvSpPr>
          <p:cNvPr id="5" name="Espace réservé du pied de page 4">
            <a:extLst>
              <a:ext uri="{FF2B5EF4-FFF2-40B4-BE49-F238E27FC236}">
                <a16:creationId xmlns:a16="http://schemas.microsoft.com/office/drawing/2014/main" xmlns="" id="{51012609-AC7A-B13E-4FB4-0B519781AB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0928CBA-9303-FB4E-4FC5-865C15B5F3FE}"/>
              </a:ext>
            </a:extLst>
          </p:cNvPr>
          <p:cNvSpPr>
            <a:spLocks noGrp="1"/>
          </p:cNvSpPr>
          <p:nvPr>
            <p:ph type="sldNum" sz="quarter" idx="12"/>
          </p:nvPr>
        </p:nvSpPr>
        <p:spPr/>
        <p:txBody>
          <a:bodyPr/>
          <a:lstStyle/>
          <a:p>
            <a:fld id="{000FC43F-AFE3-4527-BAF5-D4D2E5EBA77D}" type="slidenum">
              <a:rPr lang="fr-FR" smtClean="0"/>
              <a:pPr/>
              <a:t>‹N°›</a:t>
            </a:fld>
            <a:endParaRPr lang="fr-FR"/>
          </a:p>
        </p:txBody>
      </p:sp>
    </p:spTree>
    <p:extLst>
      <p:ext uri="{BB962C8B-B14F-4D97-AF65-F5344CB8AC3E}">
        <p14:creationId xmlns:p14="http://schemas.microsoft.com/office/powerpoint/2010/main" xmlns="" val="255123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66337E3-84DB-5EBB-7902-44DBDBB2918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372BC361-7018-D751-9D3E-89178B4D6D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428B586E-4F08-D0BC-E9A7-FB723CD4F91F}"/>
              </a:ext>
            </a:extLst>
          </p:cNvPr>
          <p:cNvSpPr>
            <a:spLocks noGrp="1"/>
          </p:cNvSpPr>
          <p:nvPr>
            <p:ph type="dt" sz="half" idx="10"/>
          </p:nvPr>
        </p:nvSpPr>
        <p:spPr/>
        <p:txBody>
          <a:bodyPr/>
          <a:lstStyle/>
          <a:p>
            <a:fld id="{A34AEA5C-977B-4E33-88A9-B3219ADF9957}" type="datetimeFigureOut">
              <a:rPr lang="fr-FR" smtClean="0"/>
              <a:pPr/>
              <a:t>28/04/2025</a:t>
            </a:fld>
            <a:endParaRPr lang="fr-FR"/>
          </a:p>
        </p:txBody>
      </p:sp>
      <p:sp>
        <p:nvSpPr>
          <p:cNvPr id="5" name="Espace réservé du pied de page 4">
            <a:extLst>
              <a:ext uri="{FF2B5EF4-FFF2-40B4-BE49-F238E27FC236}">
                <a16:creationId xmlns:a16="http://schemas.microsoft.com/office/drawing/2014/main" xmlns="" id="{56AD1630-376E-0183-8C7C-5F789C9712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397BB982-D265-D480-5090-CB6D34D2FF76}"/>
              </a:ext>
            </a:extLst>
          </p:cNvPr>
          <p:cNvSpPr>
            <a:spLocks noGrp="1"/>
          </p:cNvSpPr>
          <p:nvPr>
            <p:ph type="sldNum" sz="quarter" idx="12"/>
          </p:nvPr>
        </p:nvSpPr>
        <p:spPr/>
        <p:txBody>
          <a:bodyPr/>
          <a:lstStyle/>
          <a:p>
            <a:fld id="{000FC43F-AFE3-4527-BAF5-D4D2E5EBA77D}" type="slidenum">
              <a:rPr lang="fr-FR" smtClean="0"/>
              <a:pPr/>
              <a:t>‹N°›</a:t>
            </a:fld>
            <a:endParaRPr lang="fr-FR"/>
          </a:p>
        </p:txBody>
      </p:sp>
    </p:spTree>
    <p:extLst>
      <p:ext uri="{BB962C8B-B14F-4D97-AF65-F5344CB8AC3E}">
        <p14:creationId xmlns:p14="http://schemas.microsoft.com/office/powerpoint/2010/main" xmlns="" val="10877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858E263-DEA0-893B-D243-0E0557E392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C0A8DB04-A7B2-0C2E-EF90-DED15099AD2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8EA75919-2458-9CE4-7391-8E79453C013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D6A655E2-2A37-868E-D10A-0A6535B5FF90}"/>
              </a:ext>
            </a:extLst>
          </p:cNvPr>
          <p:cNvSpPr>
            <a:spLocks noGrp="1"/>
          </p:cNvSpPr>
          <p:nvPr>
            <p:ph type="dt" sz="half" idx="10"/>
          </p:nvPr>
        </p:nvSpPr>
        <p:spPr/>
        <p:txBody>
          <a:bodyPr/>
          <a:lstStyle/>
          <a:p>
            <a:fld id="{A34AEA5C-977B-4E33-88A9-B3219ADF9957}" type="datetimeFigureOut">
              <a:rPr lang="fr-FR" smtClean="0"/>
              <a:pPr/>
              <a:t>28/04/2025</a:t>
            </a:fld>
            <a:endParaRPr lang="fr-FR"/>
          </a:p>
        </p:txBody>
      </p:sp>
      <p:sp>
        <p:nvSpPr>
          <p:cNvPr id="6" name="Espace réservé du pied de page 5">
            <a:extLst>
              <a:ext uri="{FF2B5EF4-FFF2-40B4-BE49-F238E27FC236}">
                <a16:creationId xmlns:a16="http://schemas.microsoft.com/office/drawing/2014/main" xmlns="" id="{4A6774CB-9BE9-E042-F939-9647A558466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F7447BA3-9228-2288-7D1E-6949F3A6DBC9}"/>
              </a:ext>
            </a:extLst>
          </p:cNvPr>
          <p:cNvSpPr>
            <a:spLocks noGrp="1"/>
          </p:cNvSpPr>
          <p:nvPr>
            <p:ph type="sldNum" sz="quarter" idx="12"/>
          </p:nvPr>
        </p:nvSpPr>
        <p:spPr/>
        <p:txBody>
          <a:bodyPr/>
          <a:lstStyle/>
          <a:p>
            <a:fld id="{000FC43F-AFE3-4527-BAF5-D4D2E5EBA77D}" type="slidenum">
              <a:rPr lang="fr-FR" smtClean="0"/>
              <a:pPr/>
              <a:t>‹N°›</a:t>
            </a:fld>
            <a:endParaRPr lang="fr-FR"/>
          </a:p>
        </p:txBody>
      </p:sp>
    </p:spTree>
    <p:extLst>
      <p:ext uri="{BB962C8B-B14F-4D97-AF65-F5344CB8AC3E}">
        <p14:creationId xmlns:p14="http://schemas.microsoft.com/office/powerpoint/2010/main" xmlns="" val="283773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EF3F60E-648D-1DC9-CBA9-1D63AF1FABE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FD461ED8-C371-0440-A1FB-E4FFB2A07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A86EB848-C3FD-353A-F159-EE1B4332CE7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600F1641-18FC-301D-9D2D-9253CC364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D0FC7E3B-AB85-7F84-64FF-8D74EA8992C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627466B0-4F4D-B327-D83A-F0FC1026123B}"/>
              </a:ext>
            </a:extLst>
          </p:cNvPr>
          <p:cNvSpPr>
            <a:spLocks noGrp="1"/>
          </p:cNvSpPr>
          <p:nvPr>
            <p:ph type="dt" sz="half" idx="10"/>
          </p:nvPr>
        </p:nvSpPr>
        <p:spPr/>
        <p:txBody>
          <a:bodyPr/>
          <a:lstStyle/>
          <a:p>
            <a:fld id="{A34AEA5C-977B-4E33-88A9-B3219ADF9957}" type="datetimeFigureOut">
              <a:rPr lang="fr-FR" smtClean="0"/>
              <a:pPr/>
              <a:t>28/04/2025</a:t>
            </a:fld>
            <a:endParaRPr lang="fr-FR"/>
          </a:p>
        </p:txBody>
      </p:sp>
      <p:sp>
        <p:nvSpPr>
          <p:cNvPr id="8" name="Espace réservé du pied de page 7">
            <a:extLst>
              <a:ext uri="{FF2B5EF4-FFF2-40B4-BE49-F238E27FC236}">
                <a16:creationId xmlns:a16="http://schemas.microsoft.com/office/drawing/2014/main" xmlns="" id="{6275DBE5-0F00-5741-89DE-0DEB2F23A8C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9FD4CB29-9E79-A977-DB19-E050EFC2B06C}"/>
              </a:ext>
            </a:extLst>
          </p:cNvPr>
          <p:cNvSpPr>
            <a:spLocks noGrp="1"/>
          </p:cNvSpPr>
          <p:nvPr>
            <p:ph type="sldNum" sz="quarter" idx="12"/>
          </p:nvPr>
        </p:nvSpPr>
        <p:spPr/>
        <p:txBody>
          <a:bodyPr/>
          <a:lstStyle/>
          <a:p>
            <a:fld id="{000FC43F-AFE3-4527-BAF5-D4D2E5EBA77D}" type="slidenum">
              <a:rPr lang="fr-FR" smtClean="0"/>
              <a:pPr/>
              <a:t>‹N°›</a:t>
            </a:fld>
            <a:endParaRPr lang="fr-FR"/>
          </a:p>
        </p:txBody>
      </p:sp>
    </p:spTree>
    <p:extLst>
      <p:ext uri="{BB962C8B-B14F-4D97-AF65-F5344CB8AC3E}">
        <p14:creationId xmlns:p14="http://schemas.microsoft.com/office/powerpoint/2010/main" xmlns="" val="132184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492773C-63A8-3A9A-29A3-BE3142E7365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D46EC001-66A4-FC63-8E49-7336EA27E7A7}"/>
              </a:ext>
            </a:extLst>
          </p:cNvPr>
          <p:cNvSpPr>
            <a:spLocks noGrp="1"/>
          </p:cNvSpPr>
          <p:nvPr>
            <p:ph type="dt" sz="half" idx="10"/>
          </p:nvPr>
        </p:nvSpPr>
        <p:spPr/>
        <p:txBody>
          <a:bodyPr/>
          <a:lstStyle/>
          <a:p>
            <a:fld id="{A34AEA5C-977B-4E33-88A9-B3219ADF9957}" type="datetimeFigureOut">
              <a:rPr lang="fr-FR" smtClean="0"/>
              <a:pPr/>
              <a:t>28/04/2025</a:t>
            </a:fld>
            <a:endParaRPr lang="fr-FR"/>
          </a:p>
        </p:txBody>
      </p:sp>
      <p:sp>
        <p:nvSpPr>
          <p:cNvPr id="4" name="Espace réservé du pied de page 3">
            <a:extLst>
              <a:ext uri="{FF2B5EF4-FFF2-40B4-BE49-F238E27FC236}">
                <a16:creationId xmlns:a16="http://schemas.microsoft.com/office/drawing/2014/main" xmlns="" id="{CA2F4ECB-6900-E4B6-5319-EA683ABAEA1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E8A215AB-ABFB-F8BF-0638-A90D132D0EA9}"/>
              </a:ext>
            </a:extLst>
          </p:cNvPr>
          <p:cNvSpPr>
            <a:spLocks noGrp="1"/>
          </p:cNvSpPr>
          <p:nvPr>
            <p:ph type="sldNum" sz="quarter" idx="12"/>
          </p:nvPr>
        </p:nvSpPr>
        <p:spPr/>
        <p:txBody>
          <a:bodyPr/>
          <a:lstStyle/>
          <a:p>
            <a:fld id="{000FC43F-AFE3-4527-BAF5-D4D2E5EBA77D}" type="slidenum">
              <a:rPr lang="fr-FR" smtClean="0"/>
              <a:pPr/>
              <a:t>‹N°›</a:t>
            </a:fld>
            <a:endParaRPr lang="fr-FR"/>
          </a:p>
        </p:txBody>
      </p:sp>
    </p:spTree>
    <p:extLst>
      <p:ext uri="{BB962C8B-B14F-4D97-AF65-F5344CB8AC3E}">
        <p14:creationId xmlns:p14="http://schemas.microsoft.com/office/powerpoint/2010/main" xmlns="" val="318626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14B6B565-0204-17A3-2B83-92BC8DAAC3E3}"/>
              </a:ext>
            </a:extLst>
          </p:cNvPr>
          <p:cNvSpPr>
            <a:spLocks noGrp="1"/>
          </p:cNvSpPr>
          <p:nvPr>
            <p:ph type="dt" sz="half" idx="10"/>
          </p:nvPr>
        </p:nvSpPr>
        <p:spPr/>
        <p:txBody>
          <a:bodyPr/>
          <a:lstStyle/>
          <a:p>
            <a:fld id="{A34AEA5C-977B-4E33-88A9-B3219ADF9957}" type="datetimeFigureOut">
              <a:rPr lang="fr-FR" smtClean="0"/>
              <a:pPr/>
              <a:t>28/04/2025</a:t>
            </a:fld>
            <a:endParaRPr lang="fr-FR"/>
          </a:p>
        </p:txBody>
      </p:sp>
      <p:sp>
        <p:nvSpPr>
          <p:cNvPr id="3" name="Espace réservé du pied de page 2">
            <a:extLst>
              <a:ext uri="{FF2B5EF4-FFF2-40B4-BE49-F238E27FC236}">
                <a16:creationId xmlns:a16="http://schemas.microsoft.com/office/drawing/2014/main" xmlns="" id="{27C22400-509C-EA29-9E94-C76636B0841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96A53099-6951-E2C9-9484-AF94E434F970}"/>
              </a:ext>
            </a:extLst>
          </p:cNvPr>
          <p:cNvSpPr>
            <a:spLocks noGrp="1"/>
          </p:cNvSpPr>
          <p:nvPr>
            <p:ph type="sldNum" sz="quarter" idx="12"/>
          </p:nvPr>
        </p:nvSpPr>
        <p:spPr/>
        <p:txBody>
          <a:bodyPr/>
          <a:lstStyle/>
          <a:p>
            <a:fld id="{000FC43F-AFE3-4527-BAF5-D4D2E5EBA77D}" type="slidenum">
              <a:rPr lang="fr-FR" smtClean="0"/>
              <a:pPr/>
              <a:t>‹N°›</a:t>
            </a:fld>
            <a:endParaRPr lang="fr-FR"/>
          </a:p>
        </p:txBody>
      </p:sp>
    </p:spTree>
    <p:extLst>
      <p:ext uri="{BB962C8B-B14F-4D97-AF65-F5344CB8AC3E}">
        <p14:creationId xmlns:p14="http://schemas.microsoft.com/office/powerpoint/2010/main" xmlns="" val="211619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419F79-5ACA-8395-6C08-982D584406C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AC2AA4C9-9C27-0FBA-6B4B-DD12D231E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9E2E6D6B-17D8-DA9D-8927-BA47EB2AC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2510CBB1-ED9B-3B30-53D8-4FE3F714A21E}"/>
              </a:ext>
            </a:extLst>
          </p:cNvPr>
          <p:cNvSpPr>
            <a:spLocks noGrp="1"/>
          </p:cNvSpPr>
          <p:nvPr>
            <p:ph type="dt" sz="half" idx="10"/>
          </p:nvPr>
        </p:nvSpPr>
        <p:spPr/>
        <p:txBody>
          <a:bodyPr/>
          <a:lstStyle/>
          <a:p>
            <a:fld id="{A34AEA5C-977B-4E33-88A9-B3219ADF9957}" type="datetimeFigureOut">
              <a:rPr lang="fr-FR" smtClean="0"/>
              <a:pPr/>
              <a:t>28/04/2025</a:t>
            </a:fld>
            <a:endParaRPr lang="fr-FR"/>
          </a:p>
        </p:txBody>
      </p:sp>
      <p:sp>
        <p:nvSpPr>
          <p:cNvPr id="6" name="Espace réservé du pied de page 5">
            <a:extLst>
              <a:ext uri="{FF2B5EF4-FFF2-40B4-BE49-F238E27FC236}">
                <a16:creationId xmlns:a16="http://schemas.microsoft.com/office/drawing/2014/main" xmlns="" id="{84BCA487-F809-41D0-097D-0E89AF4BB1E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F21F58F0-5219-0759-D518-24717969B8E2}"/>
              </a:ext>
            </a:extLst>
          </p:cNvPr>
          <p:cNvSpPr>
            <a:spLocks noGrp="1"/>
          </p:cNvSpPr>
          <p:nvPr>
            <p:ph type="sldNum" sz="quarter" idx="12"/>
          </p:nvPr>
        </p:nvSpPr>
        <p:spPr/>
        <p:txBody>
          <a:bodyPr/>
          <a:lstStyle/>
          <a:p>
            <a:fld id="{000FC43F-AFE3-4527-BAF5-D4D2E5EBA77D}" type="slidenum">
              <a:rPr lang="fr-FR" smtClean="0"/>
              <a:pPr/>
              <a:t>‹N°›</a:t>
            </a:fld>
            <a:endParaRPr lang="fr-FR"/>
          </a:p>
        </p:txBody>
      </p:sp>
    </p:spTree>
    <p:extLst>
      <p:ext uri="{BB962C8B-B14F-4D97-AF65-F5344CB8AC3E}">
        <p14:creationId xmlns:p14="http://schemas.microsoft.com/office/powerpoint/2010/main" xmlns="" val="2319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3FA4A7A-14C7-45DD-111E-828E8E5131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973EAAD4-4F68-0EC2-022A-C48106593C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4ED9D19D-99D1-82D3-E65B-3A8C521C7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066A7EC5-195B-6FC3-68F7-BE64462F386F}"/>
              </a:ext>
            </a:extLst>
          </p:cNvPr>
          <p:cNvSpPr>
            <a:spLocks noGrp="1"/>
          </p:cNvSpPr>
          <p:nvPr>
            <p:ph type="dt" sz="half" idx="10"/>
          </p:nvPr>
        </p:nvSpPr>
        <p:spPr/>
        <p:txBody>
          <a:bodyPr/>
          <a:lstStyle/>
          <a:p>
            <a:fld id="{A34AEA5C-977B-4E33-88A9-B3219ADF9957}" type="datetimeFigureOut">
              <a:rPr lang="fr-FR" smtClean="0"/>
              <a:pPr/>
              <a:t>28/04/2025</a:t>
            </a:fld>
            <a:endParaRPr lang="fr-FR"/>
          </a:p>
        </p:txBody>
      </p:sp>
      <p:sp>
        <p:nvSpPr>
          <p:cNvPr id="6" name="Espace réservé du pied de page 5">
            <a:extLst>
              <a:ext uri="{FF2B5EF4-FFF2-40B4-BE49-F238E27FC236}">
                <a16:creationId xmlns:a16="http://schemas.microsoft.com/office/drawing/2014/main" xmlns="" id="{C3AE81ED-09A3-F89D-D3AD-2FE556A614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333B704B-29E3-7B50-D273-C64EFC099A33}"/>
              </a:ext>
            </a:extLst>
          </p:cNvPr>
          <p:cNvSpPr>
            <a:spLocks noGrp="1"/>
          </p:cNvSpPr>
          <p:nvPr>
            <p:ph type="sldNum" sz="quarter" idx="12"/>
          </p:nvPr>
        </p:nvSpPr>
        <p:spPr/>
        <p:txBody>
          <a:bodyPr/>
          <a:lstStyle/>
          <a:p>
            <a:fld id="{000FC43F-AFE3-4527-BAF5-D4D2E5EBA77D}" type="slidenum">
              <a:rPr lang="fr-FR" smtClean="0"/>
              <a:pPr/>
              <a:t>‹N°›</a:t>
            </a:fld>
            <a:endParaRPr lang="fr-FR"/>
          </a:p>
        </p:txBody>
      </p:sp>
    </p:spTree>
    <p:extLst>
      <p:ext uri="{BB962C8B-B14F-4D97-AF65-F5344CB8AC3E}">
        <p14:creationId xmlns:p14="http://schemas.microsoft.com/office/powerpoint/2010/main" xmlns="" val="373200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0BBA4359-7943-C14D-EC8C-BEA99EE96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E283C213-A0E6-DDC1-3EC8-BA75BC2579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DF35A39D-F160-C5F6-2B0D-CC7E5FA35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4AEA5C-977B-4E33-88A9-B3219ADF9957}" type="datetimeFigureOut">
              <a:rPr lang="fr-FR" smtClean="0"/>
              <a:pPr/>
              <a:t>28/04/2025</a:t>
            </a:fld>
            <a:endParaRPr lang="fr-FR"/>
          </a:p>
        </p:txBody>
      </p:sp>
      <p:sp>
        <p:nvSpPr>
          <p:cNvPr id="5" name="Espace réservé du pied de page 4">
            <a:extLst>
              <a:ext uri="{FF2B5EF4-FFF2-40B4-BE49-F238E27FC236}">
                <a16:creationId xmlns:a16="http://schemas.microsoft.com/office/drawing/2014/main" xmlns="" id="{68411127-FDF7-F3E5-4A66-62A2C7ADA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75F93E72-3879-86B6-43EB-91C8A2F8F4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0FC43F-AFE3-4527-BAF5-D4D2E5EBA77D}" type="slidenum">
              <a:rPr lang="fr-FR" smtClean="0"/>
              <a:pPr/>
              <a:t>‹N°›</a:t>
            </a:fld>
            <a:endParaRPr lang="fr-FR"/>
          </a:p>
        </p:txBody>
      </p:sp>
    </p:spTree>
    <p:extLst>
      <p:ext uri="{BB962C8B-B14F-4D97-AF65-F5344CB8AC3E}">
        <p14:creationId xmlns:p14="http://schemas.microsoft.com/office/powerpoint/2010/main" xmlns="" val="401621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13.jpeg"/><Relationship Id="rId10" Type="http://schemas.openxmlformats.org/officeDocument/2006/relationships/image" Target="../media/image22.png"/><Relationship Id="rId4" Type="http://schemas.openxmlformats.org/officeDocument/2006/relationships/image" Target="../media/image12.jpe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svg"/><Relationship Id="rId7" Type="http://schemas.openxmlformats.org/officeDocument/2006/relationships/image" Target="../media/image23.png"/><Relationship Id="rId12"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13.jpeg"/><Relationship Id="rId10" Type="http://schemas.openxmlformats.org/officeDocument/2006/relationships/image" Target="../media/image26.png"/><Relationship Id="rId4" Type="http://schemas.openxmlformats.org/officeDocument/2006/relationships/image" Target="../media/image12.jpe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svg"/><Relationship Id="rId7"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4.jpeg"/><Relationship Id="rId7"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microsoft.com/office/2007/relationships/hdphoto" Target="../media/hdphoto5.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svg"/><Relationship Id="rId7"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sv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13.jpeg"/><Relationship Id="rId10" Type="http://schemas.openxmlformats.org/officeDocument/2006/relationships/image" Target="../media/image19.png"/><Relationship Id="rId4" Type="http://schemas.openxmlformats.org/officeDocument/2006/relationships/image" Target="../media/image12.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A8CCCB6D-5162-4AAE-A5E3-3AC55410D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0BCD8C04-CC7B-40EF-82EB-E9821F79BB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POMJEANNAIS BASKET CLUB">
            <a:extLst>
              <a:ext uri="{FF2B5EF4-FFF2-40B4-BE49-F238E27FC236}">
                <a16:creationId xmlns:a16="http://schemas.microsoft.com/office/drawing/2014/main" xmlns="" id="{BA265665-3AB2-82D5-7324-C8C7464C614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47354" y="-2458"/>
            <a:ext cx="5965825"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Devenir arbitre officiel ou OTM (Officiel de Table de Marque) | RED BASKET  CLUB MARSIEN">
            <a:extLst>
              <a:ext uri="{FF2B5EF4-FFF2-40B4-BE49-F238E27FC236}">
                <a16:creationId xmlns:a16="http://schemas.microsoft.com/office/drawing/2014/main" xmlns="" id="{0AF97282-5D23-7DB1-3B69-1B4EF666B262}"/>
              </a:ext>
            </a:extLst>
          </p:cNvPr>
          <p:cNvPicPr>
            <a:picLocks noChangeAspect="1" noChangeArrowheads="1"/>
          </p:cNvPicPr>
          <p:nvPr/>
        </p:nvPicPr>
        <p:blipFill>
          <a:blip r:embed="rId3">
            <a:alphaModFix amt="40000"/>
            <a:extLst>
              <a:ext uri="{28A0092B-C50C-407E-A947-70E740481C1C}">
                <a14:useLocalDpi xmlns:a14="http://schemas.microsoft.com/office/drawing/2010/main" xmlns="" val="0"/>
              </a:ext>
            </a:extLst>
          </a:blip>
          <a:srcRect r="1" b="18844"/>
          <a:stretch/>
        </p:blipFill>
        <p:spPr bwMode="auto">
          <a:xfrm>
            <a:off x="-340" y="-7374"/>
            <a:ext cx="8450317"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xmlns="" id="{E126271F-A195-2D68-1EF9-A509CB23E75E}"/>
              </a:ext>
            </a:extLst>
          </p:cNvPr>
          <p:cNvSpPr/>
          <p:nvPr/>
        </p:nvSpPr>
        <p:spPr>
          <a:xfrm>
            <a:off x="643468" y="643467"/>
            <a:ext cx="4620584" cy="4567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0" kern="1200" cap="none" spc="0" dirty="0">
                <a:ln w="0"/>
                <a:solidFill>
                  <a:srgbClr val="FFFFFF"/>
                </a:solidFill>
                <a:effectLst>
                  <a:outerShdw blurRad="38100" dist="19050" dir="2700000" algn="tl" rotWithShape="0">
                    <a:schemeClr val="dk1">
                      <a:alpha val="40000"/>
                    </a:schemeClr>
                  </a:outerShdw>
                </a:effectLst>
                <a:latin typeface="+mj-lt"/>
                <a:ea typeface="+mj-ea"/>
                <a:cs typeface="+mj-cs"/>
              </a:rPr>
              <a:t>Comment intégrer l’arbitrage dans son club ?</a:t>
            </a:r>
          </a:p>
        </p:txBody>
      </p:sp>
    </p:spTree>
    <p:extLst>
      <p:ext uri="{BB962C8B-B14F-4D97-AF65-F5344CB8AC3E}">
        <p14:creationId xmlns:p14="http://schemas.microsoft.com/office/powerpoint/2010/main" xmlns="" val="122614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DC47684-B025-8F8E-7C37-E6EF7E8C38C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FC001825-C3EE-BA38-D992-20A4CCA2976D}"/>
              </a:ext>
            </a:extLst>
          </p:cNvPr>
          <p:cNvSpPr/>
          <p:nvPr/>
        </p:nvSpPr>
        <p:spPr>
          <a:xfrm>
            <a:off x="1895709" y="429172"/>
            <a:ext cx="10033974" cy="584775"/>
          </a:xfrm>
          <a:prstGeom prst="rect">
            <a:avLst/>
          </a:prstGeom>
          <a:noFill/>
        </p:spPr>
        <p:txBody>
          <a:bodyPr wrap="square" lIns="91440" tIns="45720" rIns="91440" bIns="45720">
            <a:spAutoFit/>
          </a:bodyPr>
          <a:lstStyle/>
          <a:p>
            <a:pPr algn="ctr"/>
            <a:r>
              <a:rPr lang="fr-FR" sz="3200" b="1" spc="50" dirty="0">
                <a:ln w="0"/>
                <a:solidFill>
                  <a:srgbClr val="0E2E4F"/>
                </a:solidFill>
                <a:effectLst>
                  <a:innerShdw blurRad="63500" dist="50800" dir="13500000">
                    <a:srgbClr val="000000">
                      <a:alpha val="50000"/>
                    </a:srgbClr>
                  </a:innerShdw>
                </a:effectLst>
              </a:rPr>
              <a:t>Intégrer pendant les entraînements</a:t>
            </a:r>
            <a:endParaRPr lang="fr-FR" sz="3200" b="1" cap="none" spc="50" dirty="0">
              <a:ln w="0"/>
              <a:solidFill>
                <a:srgbClr val="0E2E4F"/>
              </a:solidFill>
              <a:effectLst>
                <a:innerShdw blurRad="63500" dist="50800" dir="13500000">
                  <a:srgbClr val="000000">
                    <a:alpha val="50000"/>
                  </a:srgbClr>
                </a:innerShdw>
              </a:effectLst>
            </a:endParaRPr>
          </a:p>
        </p:txBody>
      </p:sp>
      <p:pic>
        <p:nvPicPr>
          <p:cNvPr id="15" name="Graphique 14" descr="Basketball avec un remplissage uni">
            <a:extLst>
              <a:ext uri="{FF2B5EF4-FFF2-40B4-BE49-F238E27FC236}">
                <a16:creationId xmlns:a16="http://schemas.microsoft.com/office/drawing/2014/main" xmlns="" id="{A361D77A-E933-8C9F-E8B9-21078856B159}"/>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2784688" y="459094"/>
            <a:ext cx="524933" cy="524933"/>
          </a:xfrm>
          <a:prstGeom prst="rect">
            <a:avLst/>
          </a:prstGeom>
        </p:spPr>
      </p:pic>
      <p:pic>
        <p:nvPicPr>
          <p:cNvPr id="16" name="Graphique 15" descr="Basketball avec un remplissage uni">
            <a:extLst>
              <a:ext uri="{FF2B5EF4-FFF2-40B4-BE49-F238E27FC236}">
                <a16:creationId xmlns:a16="http://schemas.microsoft.com/office/drawing/2014/main" xmlns="" id="{89F3AB05-501E-B089-DBF5-B9D59B26640C}"/>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550316" y="459094"/>
            <a:ext cx="524933" cy="524933"/>
          </a:xfrm>
          <a:prstGeom prst="rect">
            <a:avLst/>
          </a:prstGeom>
        </p:spPr>
      </p:pic>
      <p:pic>
        <p:nvPicPr>
          <p:cNvPr id="2" name="Picture 6" descr="Préparez vos séances d'entraînements | Miniac Morvan/Saint Jouan Basket">
            <a:extLst>
              <a:ext uri="{FF2B5EF4-FFF2-40B4-BE49-F238E27FC236}">
                <a16:creationId xmlns:a16="http://schemas.microsoft.com/office/drawing/2014/main" xmlns="" id="{4473E8A3-9F42-E3FB-3464-A35BBC17C0E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676" y="25019"/>
            <a:ext cx="1777033" cy="11856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50" name="Picture 2" descr="Programme - Les Herbiers Vendée Basket">
            <a:extLst>
              <a:ext uri="{FF2B5EF4-FFF2-40B4-BE49-F238E27FC236}">
                <a16:creationId xmlns:a16="http://schemas.microsoft.com/office/drawing/2014/main" xmlns="" id="{0E4C17E7-F91C-3649-5C09-61ED6CDF3EA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214" y="459094"/>
            <a:ext cx="1789712" cy="11856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 coins arrondis 2">
            <a:extLst>
              <a:ext uri="{FF2B5EF4-FFF2-40B4-BE49-F238E27FC236}">
                <a16:creationId xmlns:a16="http://schemas.microsoft.com/office/drawing/2014/main" xmlns="" id="{32796DF1-7A1E-D771-6E57-845385A798F4}"/>
              </a:ext>
            </a:extLst>
          </p:cNvPr>
          <p:cNvSpPr/>
          <p:nvPr/>
        </p:nvSpPr>
        <p:spPr>
          <a:xfrm>
            <a:off x="7634788" y="4315512"/>
            <a:ext cx="3080384" cy="2290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dirty="0"/>
              <a:t>La fonction </a:t>
            </a:r>
          </a:p>
          <a:p>
            <a:pPr algn="ctr"/>
            <a:r>
              <a:rPr lang="fr-FR" dirty="0"/>
              <a:t>observateur / arbitre</a:t>
            </a:r>
          </a:p>
          <a:p>
            <a:pPr algn="ctr"/>
            <a:endParaRPr lang="fr-FR" sz="1600" dirty="0"/>
          </a:p>
          <a:p>
            <a:pPr algn="ctr"/>
            <a:r>
              <a:rPr lang="fr-FR" sz="1400" dirty="0"/>
              <a:t>Je vous propose quelques exemples d’intégration de la fonction observateur / arbitre dans les exercices d’apprentissage individuel.</a:t>
            </a:r>
          </a:p>
          <a:p>
            <a:endParaRPr lang="fr-FR" sz="1400" dirty="0"/>
          </a:p>
          <a:p>
            <a:endParaRPr lang="fr-FR" sz="1400" dirty="0"/>
          </a:p>
          <a:p>
            <a:endParaRPr lang="fr-FR" sz="1200" dirty="0"/>
          </a:p>
          <a:p>
            <a:pPr marL="171450" indent="-171450">
              <a:buFont typeface="Symbol" panose="05050102010706020507" pitchFamily="18" charset="2"/>
              <a:buChar char="Þ"/>
            </a:pPr>
            <a:endParaRPr lang="fr-FR" sz="1200" dirty="0"/>
          </a:p>
          <a:p>
            <a:endParaRPr lang="fr-FR" sz="1200" dirty="0"/>
          </a:p>
          <a:p>
            <a:pPr algn="ctr"/>
            <a:endParaRPr lang="fr-FR" sz="1400" dirty="0"/>
          </a:p>
        </p:txBody>
      </p:sp>
      <p:pic>
        <p:nvPicPr>
          <p:cNvPr id="5" name="Graphique 4" descr="Basketball avec un remplissage uni">
            <a:extLst>
              <a:ext uri="{FF2B5EF4-FFF2-40B4-BE49-F238E27FC236}">
                <a16:creationId xmlns:a16="http://schemas.microsoft.com/office/drawing/2014/main" xmlns="" id="{A84D38B6-862E-8A9C-A6B8-E3532EEFF4F2}"/>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7678449" y="4412420"/>
            <a:ext cx="524933" cy="524933"/>
          </a:xfrm>
          <a:prstGeom prst="rect">
            <a:avLst/>
          </a:prstGeom>
        </p:spPr>
      </p:pic>
      <p:pic>
        <p:nvPicPr>
          <p:cNvPr id="7" name="Graphique 6" descr="Basketball avec un remplissage uni">
            <a:extLst>
              <a:ext uri="{FF2B5EF4-FFF2-40B4-BE49-F238E27FC236}">
                <a16:creationId xmlns:a16="http://schemas.microsoft.com/office/drawing/2014/main" xmlns="" id="{2BECF262-E4A1-CE9B-13AD-0BBDBC7721F1}"/>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161427" y="4412419"/>
            <a:ext cx="524933" cy="524933"/>
          </a:xfrm>
          <a:prstGeom prst="rect">
            <a:avLst/>
          </a:prstGeom>
        </p:spPr>
      </p:pic>
      <p:pic>
        <p:nvPicPr>
          <p:cNvPr id="4" name="Picture 6" descr="POMJEANNAIS BASKET CLUB">
            <a:extLst>
              <a:ext uri="{FF2B5EF4-FFF2-40B4-BE49-F238E27FC236}">
                <a16:creationId xmlns:a16="http://schemas.microsoft.com/office/drawing/2014/main" xmlns="" id="{C8FFE122-D2CF-65C0-CAF4-9AD7AC6D078A}"/>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a:extLst>
              <a:ext uri="{FF2B5EF4-FFF2-40B4-BE49-F238E27FC236}">
                <a16:creationId xmlns:a16="http://schemas.microsoft.com/office/drawing/2014/main" xmlns="" id="{6E219CBA-1B56-F414-35C2-4345A6A4DA33}"/>
              </a:ext>
            </a:extLst>
          </p:cNvPr>
          <p:cNvSpPr/>
          <p:nvPr/>
        </p:nvSpPr>
        <p:spPr>
          <a:xfrm>
            <a:off x="73839" y="1762959"/>
            <a:ext cx="6657867" cy="943435"/>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100" u="sng" dirty="0">
                <a:solidFill>
                  <a:srgbClr val="002060"/>
                </a:solidFill>
              </a:rPr>
              <a:t>Donner des objectifs en fonction de mon statut :</a:t>
            </a:r>
          </a:p>
          <a:p>
            <a:endParaRPr lang="fr-FR" sz="1100" dirty="0">
              <a:solidFill>
                <a:srgbClr val="002060"/>
              </a:solidFill>
            </a:endParaRPr>
          </a:p>
          <a:p>
            <a:pPr marL="171450" indent="-171450">
              <a:buFontTx/>
              <a:buChar char="-"/>
            </a:pPr>
            <a:r>
              <a:rPr lang="fr-FR" sz="1100" dirty="0">
                <a:solidFill>
                  <a:srgbClr val="002060"/>
                </a:solidFill>
              </a:rPr>
              <a:t>Je suis en train de jouer (j’alterne entre défenseur et attaquant ) </a:t>
            </a:r>
            <a:r>
              <a:rPr lang="fr-FR" sz="1100" b="1" dirty="0">
                <a:solidFill>
                  <a:srgbClr val="002060"/>
                </a:solidFill>
              </a:rPr>
              <a:t>- joueur</a:t>
            </a:r>
          </a:p>
          <a:p>
            <a:pPr marL="171450" indent="-171450">
              <a:buFontTx/>
              <a:buChar char="-"/>
            </a:pPr>
            <a:r>
              <a:rPr lang="fr-FR" sz="1100" dirty="0">
                <a:solidFill>
                  <a:srgbClr val="002060"/>
                </a:solidFill>
              </a:rPr>
              <a:t>Je suis en train d’observer si les consignes de l’entraîneur sont respectées -</a:t>
            </a:r>
            <a:r>
              <a:rPr lang="fr-FR" sz="1100" b="1" dirty="0">
                <a:solidFill>
                  <a:srgbClr val="002060"/>
                </a:solidFill>
              </a:rPr>
              <a:t> Coach</a:t>
            </a:r>
          </a:p>
          <a:p>
            <a:pPr marL="171450" indent="-171450">
              <a:buFontTx/>
              <a:buChar char="-"/>
            </a:pPr>
            <a:r>
              <a:rPr lang="fr-FR" sz="1100" dirty="0">
                <a:solidFill>
                  <a:srgbClr val="002060"/>
                </a:solidFill>
              </a:rPr>
              <a:t>J’indique si les règles sont respectées (attitude défensive, violations, fautes) </a:t>
            </a:r>
            <a:r>
              <a:rPr lang="fr-FR" sz="1100" b="1" dirty="0">
                <a:solidFill>
                  <a:srgbClr val="002060"/>
                </a:solidFill>
              </a:rPr>
              <a:t>- Arbitre</a:t>
            </a:r>
          </a:p>
        </p:txBody>
      </p:sp>
      <p:pic>
        <p:nvPicPr>
          <p:cNvPr id="4104" name="Picture 8" descr="Champ Bleu De Basket-ball Avec L'équipe De Formation Du Joueur Clip Art  Libres De Droits, Svg, Vecteurs Et Illustration. Image 55778401">
            <a:extLst>
              <a:ext uri="{FF2B5EF4-FFF2-40B4-BE49-F238E27FC236}">
                <a16:creationId xmlns:a16="http://schemas.microsoft.com/office/drawing/2014/main" xmlns="" id="{E122587B-0728-FD70-E53B-EA9E9E84CE66}"/>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19852" y="3029531"/>
            <a:ext cx="6511855" cy="352038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Légende : flèche courbée 9">
            <a:extLst>
              <a:ext uri="{FF2B5EF4-FFF2-40B4-BE49-F238E27FC236}">
                <a16:creationId xmlns:a16="http://schemas.microsoft.com/office/drawing/2014/main" xmlns="" id="{B787292D-7E19-B88F-6B19-C1A65954A083}"/>
              </a:ext>
            </a:extLst>
          </p:cNvPr>
          <p:cNvSpPr/>
          <p:nvPr/>
        </p:nvSpPr>
        <p:spPr>
          <a:xfrm flipH="1">
            <a:off x="4412722" y="3160303"/>
            <a:ext cx="1031170" cy="672861"/>
          </a:xfrm>
          <a:prstGeom prst="borderCallout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Observateur / Coach</a:t>
            </a:r>
          </a:p>
        </p:txBody>
      </p:sp>
      <p:pic>
        <p:nvPicPr>
          <p:cNvPr id="4106" name="Picture 10" descr="Arbitre De Basket-ball Isométrique Clip Art Libres De Droits, Svg, Vecteurs  Et Illustration. Image 173023388">
            <a:extLst>
              <a:ext uri="{FF2B5EF4-FFF2-40B4-BE49-F238E27FC236}">
                <a16:creationId xmlns:a16="http://schemas.microsoft.com/office/drawing/2014/main" xmlns="" id="{51C63EC1-2EFE-FE12-6C3B-9DFDC1E0DF59}"/>
              </a:ext>
            </a:extLst>
          </p:cNvPr>
          <p:cNvPicPr>
            <a:picLocks noChangeAspect="1" noChangeArrowheads="1"/>
          </p:cNvPicPr>
          <p:nvPr/>
        </p:nvPicPr>
        <p:blipFill rotWithShape="1">
          <a:blip r:embed="rId8" cstate="print">
            <a:extLst>
              <a:ext uri="{BEBA8EAE-BF5A-486C-A8C5-ECC9F3942E4B}">
                <a14:imgProps xmlns:a14="http://schemas.microsoft.com/office/drawing/2010/main" xmlns="">
                  <a14:imgLayer r:embed="rId9">
                    <a14:imgEffect>
                      <a14:backgroundRemoval t="10889" b="90000" l="35111" r="66222">
                        <a14:foregroundMark x1="39111" y1="21111" x2="39111" y2="21111"/>
                        <a14:foregroundMark x1="38889" y1="11111" x2="38889" y2="11111"/>
                        <a14:foregroundMark x1="54222" y1="28222" x2="62444" y2="33111"/>
                        <a14:foregroundMark x1="57111" y1="26667" x2="60444" y2="30889"/>
                        <a14:foregroundMark x1="45556" y1="25556" x2="45556" y2="25556"/>
                        <a14:foregroundMark x1="51556" y1="42000" x2="51556" y2="42000"/>
                        <a14:foregroundMark x1="50000" y1="43778" x2="50000" y2="43778"/>
                        <a14:foregroundMark x1="47556" y1="45111" x2="47556" y2="45111"/>
                        <a14:foregroundMark x1="44444" y1="81111" x2="44444" y2="81111"/>
                        <a14:foregroundMark x1="42000" y1="81778" x2="48444" y2="78667"/>
                        <a14:foregroundMark x1="55778" y1="90000" x2="57333" y2="85111"/>
                        <a14:foregroundMark x1="56444" y1="24667" x2="61556" y2="30667"/>
                        <a14:foregroundMark x1="54889" y1="46889" x2="54222" y2="47333"/>
                        <a14:foregroundMark x1="56444" y1="25333" x2="62000" y2="28667"/>
                        <a14:foregroundMark x1="63333" y1="33111" x2="63333" y2="33111"/>
                        <a14:foregroundMark x1="63111" y1="31556" x2="63111" y2="31556"/>
                        <a14:foregroundMark x1="62667" y1="30444" x2="62667" y2="30444"/>
                        <a14:backgroundMark x1="51556" y1="63778" x2="51556" y2="63778"/>
                        <a14:backgroundMark x1="51778" y1="62667" x2="51778" y2="62667"/>
                        <a14:backgroundMark x1="39778" y1="12000" x2="39778" y2="12000"/>
                        <a14:backgroundMark x1="39778" y1="16889" x2="39778" y2="16889"/>
                        <a14:backgroundMark x1="39556" y1="13556" x2="39556" y2="13556"/>
                      </a14:backgroundRemoval>
                    </a14:imgEffect>
                  </a14:imgLayer>
                </a14:imgProps>
              </a:ext>
              <a:ext uri="{28A0092B-C50C-407E-A947-70E740481C1C}">
                <a14:useLocalDpi xmlns:a14="http://schemas.microsoft.com/office/drawing/2010/main" xmlns="" val="0"/>
              </a:ext>
            </a:extLst>
          </a:blip>
          <a:srcRect l="31630" t="5161" r="29654" b="4765"/>
          <a:stretch/>
        </p:blipFill>
        <p:spPr bwMode="auto">
          <a:xfrm flipH="1">
            <a:off x="712308" y="3963923"/>
            <a:ext cx="576371" cy="1361895"/>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Légende : flèche courbée 17">
            <a:extLst>
              <a:ext uri="{FF2B5EF4-FFF2-40B4-BE49-F238E27FC236}">
                <a16:creationId xmlns:a16="http://schemas.microsoft.com/office/drawing/2014/main" xmlns="" id="{2CB31722-A50F-C15B-33FC-FC685CEE9755}"/>
              </a:ext>
            </a:extLst>
          </p:cNvPr>
          <p:cNvSpPr/>
          <p:nvPr/>
        </p:nvSpPr>
        <p:spPr>
          <a:xfrm>
            <a:off x="1490153" y="3246540"/>
            <a:ext cx="1031170" cy="672861"/>
          </a:xfrm>
          <a:prstGeom prst="borderCallout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Observateur / Arbitre</a:t>
            </a:r>
          </a:p>
        </p:txBody>
      </p:sp>
      <p:pic>
        <p:nvPicPr>
          <p:cNvPr id="19" name="Picture 4" descr="vecteur illustration de des gamins basketball équipe et équipe entraîneur  29331112 Art vectoriel chez Vecteezy">
            <a:extLst>
              <a:ext uri="{FF2B5EF4-FFF2-40B4-BE49-F238E27FC236}">
                <a16:creationId xmlns:a16="http://schemas.microsoft.com/office/drawing/2014/main" xmlns="" id="{BF5FFD0F-A21B-FAD9-4A8D-BDDA025151E4}"/>
              </a:ext>
            </a:extLst>
          </p:cNvPr>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2041" b="96531" l="9404" r="89679">
                        <a14:foregroundMark x1="53211" y1="5918" x2="53211" y2="5918"/>
                        <a14:foregroundMark x1="38532" y1="5102" x2="38532" y2="5102"/>
                        <a14:foregroundMark x1="52294" y1="2041" x2="52294" y2="2041"/>
                        <a14:foregroundMark x1="29587" y1="94388" x2="29587" y2="94388"/>
                        <a14:foregroundMark x1="61009" y1="95714" x2="61009" y2="95714"/>
                        <a14:foregroundMark x1="23624" y1="96531" x2="23624" y2="96531"/>
                        <a14:foregroundMark x1="66972" y1="96531" x2="66972" y2="96531"/>
                        <a14:foregroundMark x1="60092" y1="96531" x2="60092" y2="96531"/>
                        <a14:foregroundMark x1="54128" y1="26939" x2="54128" y2="26939"/>
                        <a14:foregroundMark x1="53211" y1="24388" x2="51147" y2="31327"/>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8825878" y="2525262"/>
            <a:ext cx="950222" cy="1935094"/>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Bulle narrative : ronde 19">
            <a:extLst>
              <a:ext uri="{FF2B5EF4-FFF2-40B4-BE49-F238E27FC236}">
                <a16:creationId xmlns:a16="http://schemas.microsoft.com/office/drawing/2014/main" xmlns="" id="{D216EFC7-8D03-F389-6977-71772C316183}"/>
              </a:ext>
            </a:extLst>
          </p:cNvPr>
          <p:cNvSpPr/>
          <p:nvPr/>
        </p:nvSpPr>
        <p:spPr>
          <a:xfrm flipH="1">
            <a:off x="6792694" y="1353196"/>
            <a:ext cx="2114239" cy="1421134"/>
          </a:xfrm>
          <a:prstGeom prst="wedgeEllipseCallout">
            <a:avLst/>
          </a:prstGeom>
          <a:solidFill>
            <a:srgbClr val="A0B7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 J’habitue le jeune à prendre différentes fonctions pendant les entraînements »</a:t>
            </a:r>
          </a:p>
        </p:txBody>
      </p:sp>
      <p:sp>
        <p:nvSpPr>
          <p:cNvPr id="21" name="Bulle narrative : ronde 20">
            <a:extLst>
              <a:ext uri="{FF2B5EF4-FFF2-40B4-BE49-F238E27FC236}">
                <a16:creationId xmlns:a16="http://schemas.microsoft.com/office/drawing/2014/main" xmlns="" id="{DD39285D-2B81-770F-0C56-F29A64194B31}"/>
              </a:ext>
            </a:extLst>
          </p:cNvPr>
          <p:cNvSpPr/>
          <p:nvPr/>
        </p:nvSpPr>
        <p:spPr>
          <a:xfrm>
            <a:off x="8825876" y="1148977"/>
            <a:ext cx="3247447" cy="1421134"/>
          </a:xfrm>
          <a:prstGeom prst="wedgeEllipseCallout">
            <a:avLst/>
          </a:prstGeom>
          <a:solidFill>
            <a:srgbClr val="A0B7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 Il est plus facile ensuite qu’il prenne des fonctions de coach ou d’arbitre. Il sera habitué à prendre des responsabilités. »</a:t>
            </a:r>
          </a:p>
        </p:txBody>
      </p:sp>
    </p:spTree>
    <p:extLst>
      <p:ext uri="{BB962C8B-B14F-4D97-AF65-F5344CB8AC3E}">
        <p14:creationId xmlns:p14="http://schemas.microsoft.com/office/powerpoint/2010/main" xmlns="" val="213576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9183752-D69F-4DB6-1F61-7BF937E5381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BF4603D3-6977-5B5C-62B3-8BF7063DE961}"/>
              </a:ext>
            </a:extLst>
          </p:cNvPr>
          <p:cNvSpPr/>
          <p:nvPr/>
        </p:nvSpPr>
        <p:spPr>
          <a:xfrm>
            <a:off x="1897190" y="336839"/>
            <a:ext cx="10033974" cy="769441"/>
          </a:xfrm>
          <a:prstGeom prst="rect">
            <a:avLst/>
          </a:prstGeom>
          <a:noFill/>
        </p:spPr>
        <p:txBody>
          <a:bodyPr wrap="square" lIns="91440" tIns="45720" rIns="91440" bIns="45720">
            <a:spAutoFit/>
          </a:bodyPr>
          <a:lstStyle/>
          <a:p>
            <a:pPr algn="ctr"/>
            <a:r>
              <a:rPr lang="fr-FR" sz="4400" b="1" cap="none" spc="50" dirty="0">
                <a:ln w="0"/>
                <a:solidFill>
                  <a:srgbClr val="0E2E4F"/>
                </a:solidFill>
                <a:effectLst>
                  <a:innerShdw blurRad="63500" dist="50800" dir="13500000">
                    <a:srgbClr val="000000">
                      <a:alpha val="50000"/>
                    </a:srgbClr>
                  </a:innerShdw>
                </a:effectLst>
              </a:rPr>
              <a:t>En sy</a:t>
            </a:r>
            <a:r>
              <a:rPr lang="fr-FR" sz="4400" b="1" spc="50" dirty="0">
                <a:ln w="0"/>
                <a:solidFill>
                  <a:srgbClr val="0E2E4F"/>
                </a:solidFill>
                <a:effectLst>
                  <a:innerShdw blurRad="63500" dist="50800" dir="13500000">
                    <a:srgbClr val="000000">
                      <a:alpha val="50000"/>
                    </a:srgbClr>
                  </a:innerShdw>
                </a:effectLst>
              </a:rPr>
              <a:t>nthèse</a:t>
            </a:r>
            <a:endParaRPr lang="fr-FR" sz="4400" b="1" cap="none" spc="50" dirty="0">
              <a:ln w="0"/>
              <a:solidFill>
                <a:srgbClr val="0E2E4F"/>
              </a:solidFill>
              <a:effectLst>
                <a:innerShdw blurRad="63500" dist="50800" dir="13500000">
                  <a:srgbClr val="000000">
                    <a:alpha val="50000"/>
                  </a:srgbClr>
                </a:innerShdw>
              </a:effectLst>
            </a:endParaRPr>
          </a:p>
        </p:txBody>
      </p:sp>
      <p:pic>
        <p:nvPicPr>
          <p:cNvPr id="15" name="Graphique 14" descr="Basketball avec un remplissage uni">
            <a:extLst>
              <a:ext uri="{FF2B5EF4-FFF2-40B4-BE49-F238E27FC236}">
                <a16:creationId xmlns:a16="http://schemas.microsoft.com/office/drawing/2014/main" xmlns="" id="{4DE0B454-7A44-666D-EDD1-2EA918372098}"/>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4190156" y="459094"/>
            <a:ext cx="524933" cy="524933"/>
          </a:xfrm>
          <a:prstGeom prst="rect">
            <a:avLst/>
          </a:prstGeom>
        </p:spPr>
      </p:pic>
      <p:pic>
        <p:nvPicPr>
          <p:cNvPr id="16" name="Graphique 15" descr="Basketball avec un remplissage uni">
            <a:extLst>
              <a:ext uri="{FF2B5EF4-FFF2-40B4-BE49-F238E27FC236}">
                <a16:creationId xmlns:a16="http://schemas.microsoft.com/office/drawing/2014/main" xmlns="" id="{DBACAFAE-FBC7-A50F-9C31-E3645CEB2D73}"/>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9102513" y="459094"/>
            <a:ext cx="524933" cy="524933"/>
          </a:xfrm>
          <a:prstGeom prst="rect">
            <a:avLst/>
          </a:prstGeom>
        </p:spPr>
      </p:pic>
      <p:pic>
        <p:nvPicPr>
          <p:cNvPr id="2" name="Picture 6" descr="Préparez vos séances d'entraînements | Miniac Morvan/Saint Jouan Basket">
            <a:extLst>
              <a:ext uri="{FF2B5EF4-FFF2-40B4-BE49-F238E27FC236}">
                <a16:creationId xmlns:a16="http://schemas.microsoft.com/office/drawing/2014/main" xmlns="" id="{E83D94B2-C63B-7E75-00A8-F861DF0D4BF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676" y="25019"/>
            <a:ext cx="1777033" cy="11856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50" name="Picture 2" descr="Programme - Les Herbiers Vendée Basket">
            <a:extLst>
              <a:ext uri="{FF2B5EF4-FFF2-40B4-BE49-F238E27FC236}">
                <a16:creationId xmlns:a16="http://schemas.microsoft.com/office/drawing/2014/main" xmlns="" id="{F9FAEEFA-CB44-2CE5-88A8-28C78581B76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214" y="459094"/>
            <a:ext cx="1789712" cy="118568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POMJEANNAIS BASKET CLUB">
            <a:extLst>
              <a:ext uri="{FF2B5EF4-FFF2-40B4-BE49-F238E27FC236}">
                <a16:creationId xmlns:a16="http://schemas.microsoft.com/office/drawing/2014/main" xmlns="" id="{AB9FACD3-AFDD-25DA-D419-A92318C5376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Image 16">
            <a:extLst>
              <a:ext uri="{FF2B5EF4-FFF2-40B4-BE49-F238E27FC236}">
                <a16:creationId xmlns:a16="http://schemas.microsoft.com/office/drawing/2014/main" xmlns="" id="{C463BDB4-59B9-6D29-94D4-B7CB12BA2E14}"/>
              </a:ext>
            </a:extLst>
          </p:cNvPr>
          <p:cNvPicPr>
            <a:picLocks noChangeAspect="1"/>
          </p:cNvPicPr>
          <p:nvPr/>
        </p:nvPicPr>
        <p:blipFill>
          <a:blip r:embed="rId7"/>
          <a:stretch>
            <a:fillRect/>
          </a:stretch>
        </p:blipFill>
        <p:spPr>
          <a:xfrm>
            <a:off x="5453365" y="4501460"/>
            <a:ext cx="1326958" cy="1935094"/>
          </a:xfrm>
          <a:prstGeom prst="rect">
            <a:avLst/>
          </a:prstGeom>
        </p:spPr>
      </p:pic>
      <p:pic>
        <p:nvPicPr>
          <p:cNvPr id="4102" name="Picture 6" descr="Baby - Basket &gt; Baby-Basket">
            <a:extLst>
              <a:ext uri="{FF2B5EF4-FFF2-40B4-BE49-F238E27FC236}">
                <a16:creationId xmlns:a16="http://schemas.microsoft.com/office/drawing/2014/main" xmlns="" id="{BA915E65-E44D-CFFE-8C97-A8CBEFCFED98}"/>
              </a:ext>
            </a:extLst>
          </p:cNvPr>
          <p:cNvPicPr>
            <a:picLocks noChangeAspect="1" noChangeArrowheads="1"/>
          </p:cNvPicPr>
          <p:nvPr/>
        </p:nvPicPr>
        <p:blipFill rotWithShape="1">
          <a:blip r:embed="rId8">
            <a:extLst>
              <a:ext uri="{28A0092B-C50C-407E-A947-70E740481C1C}">
                <a14:useLocalDpi xmlns:a14="http://schemas.microsoft.com/office/drawing/2010/main" xmlns="" val="0"/>
              </a:ext>
            </a:extLst>
          </a:blip>
          <a:srcRect l="31101" t="5889" r="34128" b="6335"/>
          <a:stretch/>
        </p:blipFill>
        <p:spPr bwMode="auto">
          <a:xfrm>
            <a:off x="5453365" y="2001174"/>
            <a:ext cx="1326958" cy="193509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Image 8">
            <a:extLst>
              <a:ext uri="{FF2B5EF4-FFF2-40B4-BE49-F238E27FC236}">
                <a16:creationId xmlns:a16="http://schemas.microsoft.com/office/drawing/2014/main" xmlns="" id="{9AF86D50-1588-CA43-858C-F7A96A1438E3}"/>
              </a:ext>
            </a:extLst>
          </p:cNvPr>
          <p:cNvPicPr>
            <a:picLocks noChangeAspect="1"/>
          </p:cNvPicPr>
          <p:nvPr/>
        </p:nvPicPr>
        <p:blipFill>
          <a:blip r:embed="rId9"/>
          <a:stretch>
            <a:fillRect/>
          </a:stretch>
        </p:blipFill>
        <p:spPr>
          <a:xfrm>
            <a:off x="515377" y="1831916"/>
            <a:ext cx="4536802" cy="2273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 12">
            <a:extLst>
              <a:ext uri="{FF2B5EF4-FFF2-40B4-BE49-F238E27FC236}">
                <a16:creationId xmlns:a16="http://schemas.microsoft.com/office/drawing/2014/main" xmlns="" id="{F62304CC-7CD3-82A4-7E22-F33530BA6C8D}"/>
              </a:ext>
            </a:extLst>
          </p:cNvPr>
          <p:cNvPicPr>
            <a:picLocks noChangeAspect="1"/>
          </p:cNvPicPr>
          <p:nvPr/>
        </p:nvPicPr>
        <p:blipFill>
          <a:blip r:embed="rId10"/>
          <a:stretch>
            <a:fillRect/>
          </a:stretch>
        </p:blipFill>
        <p:spPr>
          <a:xfrm>
            <a:off x="517197" y="4332202"/>
            <a:ext cx="4534982" cy="2273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4" descr="vecteur illustration de des gamins basketball équipe et équipe entraîneur  29331112 Art vectoriel chez Vecteezy">
            <a:extLst>
              <a:ext uri="{FF2B5EF4-FFF2-40B4-BE49-F238E27FC236}">
                <a16:creationId xmlns:a16="http://schemas.microsoft.com/office/drawing/2014/main" xmlns="" id="{813232F9-5739-3146-D8AC-927FC7C043B8}"/>
              </a:ext>
            </a:extLst>
          </p:cNvPr>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2041" b="96531" l="9404" r="89679">
                        <a14:foregroundMark x1="53211" y1="5918" x2="53211" y2="5918"/>
                        <a14:foregroundMark x1="38532" y1="5102" x2="38532" y2="5102"/>
                        <a14:foregroundMark x1="52294" y1="2041" x2="52294" y2="2041"/>
                        <a14:foregroundMark x1="29587" y1="94388" x2="29587" y2="94388"/>
                        <a14:foregroundMark x1="61009" y1="95714" x2="61009" y2="95714"/>
                        <a14:foregroundMark x1="23624" y1="96531" x2="23624" y2="96531"/>
                        <a14:foregroundMark x1="66972" y1="96531" x2="66972" y2="96531"/>
                        <a14:foregroundMark x1="60092" y1="96531" x2="60092" y2="96531"/>
                        <a14:foregroundMark x1="54128" y1="26939" x2="54128" y2="26939"/>
                        <a14:foregroundMark x1="53211" y1="24388" x2="51147" y2="31327"/>
                      </a14:backgroundRemoval>
                    </a14:imgEffect>
                  </a14:imgLayer>
                </a14:imgProps>
              </a:ext>
              <a:ext uri="{28A0092B-C50C-407E-A947-70E740481C1C}">
                <a14:useLocalDpi xmlns:a14="http://schemas.microsoft.com/office/drawing/2010/main" xmlns="" val="0"/>
              </a:ext>
            </a:extLst>
          </a:blip>
          <a:srcRect/>
          <a:stretch>
            <a:fillRect/>
          </a:stretch>
        </p:blipFill>
        <p:spPr bwMode="auto">
          <a:xfrm flipH="1">
            <a:off x="8602995" y="3130269"/>
            <a:ext cx="1706655" cy="3475543"/>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Bulle narrative : ronde 18">
            <a:extLst>
              <a:ext uri="{FF2B5EF4-FFF2-40B4-BE49-F238E27FC236}">
                <a16:creationId xmlns:a16="http://schemas.microsoft.com/office/drawing/2014/main" xmlns="" id="{02B6ED99-EFCE-1215-4378-1B8EC5EC0FA3}"/>
              </a:ext>
            </a:extLst>
          </p:cNvPr>
          <p:cNvSpPr/>
          <p:nvPr/>
        </p:nvSpPr>
        <p:spPr>
          <a:xfrm flipH="1">
            <a:off x="7044331" y="1709135"/>
            <a:ext cx="2583114" cy="1421134"/>
          </a:xfrm>
          <a:prstGeom prst="wedgeEllipseCallout">
            <a:avLst/>
          </a:prstGeom>
          <a:solidFill>
            <a:srgbClr val="A0B7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 Le fait d’intégrer dans mes entrainements les différents rôles »</a:t>
            </a:r>
          </a:p>
        </p:txBody>
      </p:sp>
      <p:sp>
        <p:nvSpPr>
          <p:cNvPr id="20" name="Bulle narrative : ronde 19">
            <a:extLst>
              <a:ext uri="{FF2B5EF4-FFF2-40B4-BE49-F238E27FC236}">
                <a16:creationId xmlns:a16="http://schemas.microsoft.com/office/drawing/2014/main" xmlns="" id="{E84850B4-6C1D-4CD8-BEE5-6CDD00C8A51A}"/>
              </a:ext>
            </a:extLst>
          </p:cNvPr>
          <p:cNvSpPr/>
          <p:nvPr/>
        </p:nvSpPr>
        <p:spPr>
          <a:xfrm>
            <a:off x="9455502" y="1831916"/>
            <a:ext cx="2583113" cy="1421134"/>
          </a:xfrm>
          <a:prstGeom prst="wedgeEllipseCallout">
            <a:avLst/>
          </a:prstGeom>
          <a:solidFill>
            <a:srgbClr val="A0B7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 me permet de faire progresser et donne une plus grande chance pour qu’il évolue vers le coaching ou l’arbitrage»</a:t>
            </a:r>
          </a:p>
        </p:txBody>
      </p:sp>
    </p:spTree>
    <p:extLst>
      <p:ext uri="{BB962C8B-B14F-4D97-AF65-F5344CB8AC3E}">
        <p14:creationId xmlns:p14="http://schemas.microsoft.com/office/powerpoint/2010/main" xmlns="" val="39552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30D3B799-CC95-273C-1CC5-8FF4EE38BDC1}"/>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3105274C-3557-A9CA-C6AD-FA8A63B29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3CC6342A-FB41-5C23-6C21-2DCB0C36E2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auges-sur-Loire. Un label or départemental pour le mini-basket -  Angers.maville.com">
            <a:extLst>
              <a:ext uri="{FF2B5EF4-FFF2-40B4-BE49-F238E27FC236}">
                <a16:creationId xmlns:a16="http://schemas.microsoft.com/office/drawing/2014/main" xmlns="" id="{2F578A12-72B1-4516-3822-A5BB27A1893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374"/>
            <a:ext cx="7391400" cy="522284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POMJEANNAIS BASKET CLUB">
            <a:extLst>
              <a:ext uri="{FF2B5EF4-FFF2-40B4-BE49-F238E27FC236}">
                <a16:creationId xmlns:a16="http://schemas.microsoft.com/office/drawing/2014/main" xmlns="" id="{3A86A2B2-3DE7-9FFD-14AC-09F035BEE894}"/>
              </a:ext>
            </a:extLst>
          </p:cNvPr>
          <p:cNvPicPr>
            <a:picLocks noChangeAspect="1" noChangeArrowheads="1"/>
          </p:cNvPicPr>
          <p:nvPr/>
        </p:nvPicPr>
        <p:blipFill>
          <a:blip r:embed="rId3">
            <a:alphaModFix amt="70000"/>
            <a:extLst>
              <a:ext uri="{28A0092B-C50C-407E-A947-70E740481C1C}">
                <a14:useLocalDpi xmlns:a14="http://schemas.microsoft.com/office/drawing/2010/main" xmlns="" val="0"/>
              </a:ext>
            </a:extLst>
          </a:blip>
          <a:srcRect/>
          <a:stretch>
            <a:fillRect/>
          </a:stretch>
        </p:blipFill>
        <p:spPr bwMode="auto">
          <a:xfrm>
            <a:off x="5537200" y="-2458"/>
            <a:ext cx="677597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F93C8DD6-CC21-CE79-AF7E-FE9E0026FC20}"/>
              </a:ext>
            </a:extLst>
          </p:cNvPr>
          <p:cNvSpPr/>
          <p:nvPr/>
        </p:nvSpPr>
        <p:spPr>
          <a:xfrm>
            <a:off x="0" y="5215468"/>
            <a:ext cx="7391400" cy="1640074"/>
          </a:xfrm>
          <a:prstGeom prst="rect">
            <a:avLst/>
          </a:prstGeom>
          <a:gradFill flip="none" rotWithShape="1">
            <a:gsLst>
              <a:gs pos="0">
                <a:srgbClr val="C4A066">
                  <a:shade val="30000"/>
                  <a:satMod val="115000"/>
                </a:srgbClr>
              </a:gs>
              <a:gs pos="50000">
                <a:srgbClr val="C4A066">
                  <a:shade val="67500"/>
                  <a:satMod val="115000"/>
                </a:srgbClr>
              </a:gs>
              <a:gs pos="100000">
                <a:srgbClr val="C4A066">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xmlns="" id="{F78070A9-6697-4E4A-FDFE-0FF25E6529FD}"/>
              </a:ext>
            </a:extLst>
          </p:cNvPr>
          <p:cNvSpPr/>
          <p:nvPr/>
        </p:nvSpPr>
        <p:spPr>
          <a:xfrm>
            <a:off x="0" y="2060950"/>
            <a:ext cx="7391400" cy="456713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kern="1200" cap="none" spc="0" dirty="0">
                <a:ln w="0"/>
                <a:solidFill>
                  <a:srgbClr val="002060"/>
                </a:solidFill>
                <a:effectLst>
                  <a:outerShdw blurRad="38100" dist="19050" dir="2700000" algn="tl" rotWithShape="0">
                    <a:schemeClr val="dk1">
                      <a:alpha val="40000"/>
                    </a:schemeClr>
                  </a:outerShdw>
                </a:effectLst>
                <a:latin typeface="+mj-lt"/>
                <a:ea typeface="+mj-ea"/>
                <a:cs typeface="+mj-cs"/>
              </a:rPr>
              <a:t>Comment </a:t>
            </a:r>
            <a:r>
              <a:rPr lang="en-US" sz="4000" dirty="0">
                <a:ln w="0"/>
                <a:solidFill>
                  <a:srgbClr val="002060"/>
                </a:solidFill>
                <a:effectLst>
                  <a:outerShdw blurRad="38100" dist="19050" dir="2700000" algn="tl" rotWithShape="0">
                    <a:schemeClr val="dk1">
                      <a:alpha val="40000"/>
                    </a:schemeClr>
                  </a:outerShdw>
                </a:effectLst>
                <a:latin typeface="+mj-lt"/>
                <a:ea typeface="+mj-ea"/>
                <a:cs typeface="+mj-cs"/>
              </a:rPr>
              <a:t>favoriser les bons comportements </a:t>
            </a:r>
            <a:r>
              <a:rPr lang="en-US" sz="4000" b="0" kern="1200" cap="none" spc="0" dirty="0">
                <a:ln w="0"/>
                <a:solidFill>
                  <a:srgbClr val="002060"/>
                </a:solidFill>
                <a:effectLst>
                  <a:outerShdw blurRad="38100" dist="19050" dir="2700000" algn="tl" rotWithShape="0">
                    <a:schemeClr val="dk1">
                      <a:alpha val="40000"/>
                    </a:schemeClr>
                  </a:outerShdw>
                </a:effectLst>
                <a:latin typeface="+mj-lt"/>
                <a:ea typeface="+mj-ea"/>
                <a:cs typeface="+mj-cs"/>
              </a:rPr>
              <a:t>?</a:t>
            </a:r>
          </a:p>
        </p:txBody>
      </p:sp>
    </p:spTree>
    <p:extLst>
      <p:ext uri="{BB962C8B-B14F-4D97-AF65-F5344CB8AC3E}">
        <p14:creationId xmlns:p14="http://schemas.microsoft.com/office/powerpoint/2010/main" xmlns="" val="214983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B792D76-CA32-60EE-1D95-6C9D4D6FAA6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8B538B0B-73D0-AEA2-A615-7D2731867A25}"/>
              </a:ext>
            </a:extLst>
          </p:cNvPr>
          <p:cNvSpPr/>
          <p:nvPr/>
        </p:nvSpPr>
        <p:spPr>
          <a:xfrm>
            <a:off x="1912493" y="259896"/>
            <a:ext cx="10033974" cy="923330"/>
          </a:xfrm>
          <a:prstGeom prst="rect">
            <a:avLst/>
          </a:prstGeom>
          <a:noFill/>
        </p:spPr>
        <p:txBody>
          <a:bodyPr wrap="square" lIns="91440" tIns="45720" rIns="91440" bIns="45720">
            <a:spAutoFit/>
          </a:bodyPr>
          <a:lstStyle/>
          <a:p>
            <a:pPr algn="ctr"/>
            <a:r>
              <a:rPr lang="fr-FR" sz="5400" b="1" cap="none" spc="50" dirty="0">
                <a:ln w="0"/>
                <a:solidFill>
                  <a:srgbClr val="0E2E4F"/>
                </a:solidFill>
                <a:effectLst>
                  <a:innerShdw blurRad="63500" dist="50800" dir="13500000">
                    <a:srgbClr val="000000">
                      <a:alpha val="50000"/>
                    </a:srgbClr>
                  </a:innerShdw>
                </a:effectLst>
              </a:rPr>
              <a:t>Présenter les Axes</a:t>
            </a:r>
          </a:p>
        </p:txBody>
      </p:sp>
      <p:pic>
        <p:nvPicPr>
          <p:cNvPr id="15" name="Graphique 14" descr="Basketball avec un remplissage uni">
            <a:extLst>
              <a:ext uri="{FF2B5EF4-FFF2-40B4-BE49-F238E27FC236}">
                <a16:creationId xmlns:a16="http://schemas.microsoft.com/office/drawing/2014/main" xmlns="" id="{E2309465-0765-3100-EF5D-9E5854212EA8}"/>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2784688" y="459094"/>
            <a:ext cx="524933" cy="524933"/>
          </a:xfrm>
          <a:prstGeom prst="rect">
            <a:avLst/>
          </a:prstGeom>
        </p:spPr>
      </p:pic>
      <p:pic>
        <p:nvPicPr>
          <p:cNvPr id="16" name="Graphique 15" descr="Basketball avec un remplissage uni">
            <a:extLst>
              <a:ext uri="{FF2B5EF4-FFF2-40B4-BE49-F238E27FC236}">
                <a16:creationId xmlns:a16="http://schemas.microsoft.com/office/drawing/2014/main" xmlns="" id="{722ED22B-BE02-BE98-B172-B4DB3DFE87A1}"/>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550316" y="459094"/>
            <a:ext cx="524933" cy="524933"/>
          </a:xfrm>
          <a:prstGeom prst="rect">
            <a:avLst/>
          </a:prstGeom>
        </p:spPr>
      </p:pic>
      <p:pic>
        <p:nvPicPr>
          <p:cNvPr id="4" name="Picture 6" descr="POMJEANNAIS BASKET CLUB">
            <a:extLst>
              <a:ext uri="{FF2B5EF4-FFF2-40B4-BE49-F238E27FC236}">
                <a16:creationId xmlns:a16="http://schemas.microsoft.com/office/drawing/2014/main" xmlns="" id="{53648472-A297-DFFF-5AF1-05CA9E85429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Flèche : pentagone 22">
            <a:extLst>
              <a:ext uri="{FF2B5EF4-FFF2-40B4-BE49-F238E27FC236}">
                <a16:creationId xmlns:a16="http://schemas.microsoft.com/office/drawing/2014/main" xmlns="" id="{7BAA9908-8E2A-2102-FC25-967020B531F2}"/>
              </a:ext>
            </a:extLst>
          </p:cNvPr>
          <p:cNvSpPr/>
          <p:nvPr/>
        </p:nvSpPr>
        <p:spPr>
          <a:xfrm>
            <a:off x="2192867" y="2044375"/>
            <a:ext cx="9465733" cy="85513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Définir une campagne de communication autour de l’ETAT D’ESPRIT CLUB</a:t>
            </a:r>
          </a:p>
        </p:txBody>
      </p:sp>
      <p:sp>
        <p:nvSpPr>
          <p:cNvPr id="24" name="Flèche : pentagone 23">
            <a:extLst>
              <a:ext uri="{FF2B5EF4-FFF2-40B4-BE49-F238E27FC236}">
                <a16:creationId xmlns:a16="http://schemas.microsoft.com/office/drawing/2014/main" xmlns="" id="{84AB8164-D475-20F8-EA27-49EBA28FDDD1}"/>
              </a:ext>
            </a:extLst>
          </p:cNvPr>
          <p:cNvSpPr/>
          <p:nvPr/>
        </p:nvSpPr>
        <p:spPr>
          <a:xfrm>
            <a:off x="2192867" y="3439249"/>
            <a:ext cx="9465733" cy="85513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Favoriser les échanges et la communication entre les entraîneurs/coachs &amp; arbitres du club</a:t>
            </a:r>
          </a:p>
          <a:p>
            <a:pPr algn="ctr"/>
            <a:r>
              <a:rPr lang="fr-FR" dirty="0"/>
              <a:t>(avoir des temps de partage pendant et hors match)</a:t>
            </a:r>
          </a:p>
        </p:txBody>
      </p:sp>
      <p:sp>
        <p:nvSpPr>
          <p:cNvPr id="25" name="Flèche : pentagone 24">
            <a:extLst>
              <a:ext uri="{FF2B5EF4-FFF2-40B4-BE49-F238E27FC236}">
                <a16:creationId xmlns:a16="http://schemas.microsoft.com/office/drawing/2014/main" xmlns="" id="{81B355E8-5F4F-44BB-EE64-81CE8D9302E6}"/>
              </a:ext>
            </a:extLst>
          </p:cNvPr>
          <p:cNvSpPr/>
          <p:nvPr/>
        </p:nvSpPr>
        <p:spPr>
          <a:xfrm>
            <a:off x="2192866" y="4834123"/>
            <a:ext cx="9465733" cy="85513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Ritualiser des temps d’échange et d’apprentissage auprès des parents du club</a:t>
            </a:r>
          </a:p>
        </p:txBody>
      </p:sp>
      <p:pic>
        <p:nvPicPr>
          <p:cNvPr id="8194" name="Picture 2" descr="Combien coûte une campagne de communication digitale ?">
            <a:extLst>
              <a:ext uri="{FF2B5EF4-FFF2-40B4-BE49-F238E27FC236}">
                <a16:creationId xmlns:a16="http://schemas.microsoft.com/office/drawing/2014/main" xmlns="" id="{F41A6160-8C16-8D3C-1083-45B3F5642869}"/>
              </a:ext>
            </a:extLst>
          </p:cNvPr>
          <p:cNvPicPr>
            <a:picLocks noChangeAspect="1" noChangeArrowheads="1"/>
          </p:cNvPicPr>
          <p:nvPr/>
        </p:nvPicPr>
        <p:blipFill rotWithShape="1">
          <a:blip r:embed="rId5">
            <a:extLst>
              <a:ext uri="{28A0092B-C50C-407E-A947-70E740481C1C}">
                <a14:useLocalDpi xmlns:a14="http://schemas.microsoft.com/office/drawing/2010/main" xmlns="" val="0"/>
              </a:ext>
            </a:extLst>
          </a:blip>
          <a:srcRect b="12366"/>
          <a:stretch/>
        </p:blipFill>
        <p:spPr bwMode="auto">
          <a:xfrm>
            <a:off x="330200" y="1969378"/>
            <a:ext cx="1625600" cy="977754"/>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Fiche procédure et protocole fair-play | Comité Basket Sarthe">
            <a:extLst>
              <a:ext uri="{FF2B5EF4-FFF2-40B4-BE49-F238E27FC236}">
                <a16:creationId xmlns:a16="http://schemas.microsoft.com/office/drawing/2014/main" xmlns="" id="{ED620F6A-499A-023D-5681-3E222C15C3D0}"/>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0200" y="3377939"/>
            <a:ext cx="1625600" cy="977754"/>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Sport gratuit parents / enfants">
            <a:extLst>
              <a:ext uri="{FF2B5EF4-FFF2-40B4-BE49-F238E27FC236}">
                <a16:creationId xmlns:a16="http://schemas.microsoft.com/office/drawing/2014/main" xmlns="" id="{F2AB3D16-10FA-506E-61AE-8E4EF73F1748}"/>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30200" y="4770097"/>
            <a:ext cx="1625600" cy="97775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Mauges-sur-Loire. Un label or départemental pour le mini-basket -  Angers.maville.com">
            <a:extLst>
              <a:ext uri="{FF2B5EF4-FFF2-40B4-BE49-F238E27FC236}">
                <a16:creationId xmlns:a16="http://schemas.microsoft.com/office/drawing/2014/main" xmlns="" id="{80ED00F8-26CA-26D4-42F2-2D7D226E594A}"/>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6584" y="78427"/>
            <a:ext cx="1820333" cy="1286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180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19A58FB0-5860-CD45-009F-E80361667063}"/>
            </a:ext>
          </a:extLst>
        </p:cNvPr>
        <p:cNvGrpSpPr/>
        <p:nvPr/>
      </p:nvGrpSpPr>
      <p:grpSpPr>
        <a:xfrm>
          <a:off x="0" y="0"/>
          <a:ext cx="0" cy="0"/>
          <a:chOff x="0" y="0"/>
          <a:chExt cx="0" cy="0"/>
        </a:xfrm>
      </p:grpSpPr>
      <p:sp useBgFill="1">
        <p:nvSpPr>
          <p:cNvPr id="10251" name="Rectangle 10250">
            <a:extLst>
              <a:ext uri="{FF2B5EF4-FFF2-40B4-BE49-F238E27FC236}">
                <a16:creationId xmlns:a16="http://schemas.microsoft.com/office/drawing/2014/main" xmlns="" id="{91F55C5D-1648-4BE3-932D-8CADBF3F67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DDAB3A39-B3DA-D95B-DA18-7AB8A8D7E5FE}"/>
              </a:ext>
            </a:extLst>
          </p:cNvPr>
          <p:cNvSpPr/>
          <p:nvPr/>
        </p:nvSpPr>
        <p:spPr>
          <a:xfrm>
            <a:off x="640080" y="667512"/>
            <a:ext cx="10908792" cy="106984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cap="none" spc="50">
                <a:ln w="0"/>
                <a:effectLst>
                  <a:innerShdw blurRad="63500" dist="50800" dir="13500000">
                    <a:srgbClr val="000000">
                      <a:alpha val="50000"/>
                    </a:srgbClr>
                  </a:innerShdw>
                </a:effectLst>
                <a:latin typeface="+mj-lt"/>
                <a:ea typeface="+mj-ea"/>
                <a:cs typeface="+mj-cs"/>
              </a:rPr>
              <a:t>Communiquer</a:t>
            </a:r>
          </a:p>
        </p:txBody>
      </p:sp>
      <p:sp>
        <p:nvSpPr>
          <p:cNvPr id="10253" name="sketch line">
            <a:extLst>
              <a:ext uri="{FF2B5EF4-FFF2-40B4-BE49-F238E27FC236}">
                <a16:creationId xmlns:a16="http://schemas.microsoft.com/office/drawing/2014/main" xmlns="" id="{A38E1331-B5A6-44BE-BF4E-EE6C2FD2A2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10000" y="1776977"/>
            <a:ext cx="4572000" cy="18288"/>
          </a:xfrm>
          <a:custGeom>
            <a:avLst/>
            <a:gdLst>
              <a:gd name="connsiteX0" fmla="*/ 0 w 4572000"/>
              <a:gd name="connsiteY0" fmla="*/ 0 h 18288"/>
              <a:gd name="connsiteX1" fmla="*/ 744583 w 4572000"/>
              <a:gd name="connsiteY1" fmla="*/ 0 h 18288"/>
              <a:gd name="connsiteX2" fmla="*/ 1352006 w 4572000"/>
              <a:gd name="connsiteY2" fmla="*/ 0 h 18288"/>
              <a:gd name="connsiteX3" fmla="*/ 2050869 w 4572000"/>
              <a:gd name="connsiteY3" fmla="*/ 0 h 18288"/>
              <a:gd name="connsiteX4" fmla="*/ 2612571 w 4572000"/>
              <a:gd name="connsiteY4" fmla="*/ 0 h 18288"/>
              <a:gd name="connsiteX5" fmla="*/ 3357154 w 4572000"/>
              <a:gd name="connsiteY5" fmla="*/ 0 h 18288"/>
              <a:gd name="connsiteX6" fmla="*/ 401029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265714 w 4572000"/>
              <a:gd name="connsiteY10" fmla="*/ 18288 h 18288"/>
              <a:gd name="connsiteX11" fmla="*/ 2521131 w 4572000"/>
              <a:gd name="connsiteY11" fmla="*/ 18288 h 18288"/>
              <a:gd name="connsiteX12" fmla="*/ 1867989 w 4572000"/>
              <a:gd name="connsiteY12" fmla="*/ 18288 h 18288"/>
              <a:gd name="connsiteX13" fmla="*/ 1352006 w 4572000"/>
              <a:gd name="connsiteY13" fmla="*/ 18288 h 18288"/>
              <a:gd name="connsiteX14" fmla="*/ 83602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335213" y="-5275"/>
                  <a:pt x="446637" y="2749"/>
                  <a:pt x="744583" y="0"/>
                </a:cubicBezTo>
                <a:cubicBezTo>
                  <a:pt x="1042529" y="-2749"/>
                  <a:pt x="1223095" y="8165"/>
                  <a:pt x="1352006" y="0"/>
                </a:cubicBezTo>
                <a:cubicBezTo>
                  <a:pt x="1480917" y="-8165"/>
                  <a:pt x="1803308" y="16240"/>
                  <a:pt x="2050869" y="0"/>
                </a:cubicBezTo>
                <a:cubicBezTo>
                  <a:pt x="2298430" y="-16240"/>
                  <a:pt x="2464656" y="-22054"/>
                  <a:pt x="2612571" y="0"/>
                </a:cubicBezTo>
                <a:cubicBezTo>
                  <a:pt x="2760486" y="22054"/>
                  <a:pt x="3034874" y="11895"/>
                  <a:pt x="3357154" y="0"/>
                </a:cubicBezTo>
                <a:cubicBezTo>
                  <a:pt x="3679434" y="-11895"/>
                  <a:pt x="3778145" y="-10841"/>
                  <a:pt x="4010297" y="0"/>
                </a:cubicBezTo>
                <a:cubicBezTo>
                  <a:pt x="4242449" y="10841"/>
                  <a:pt x="4385860" y="17261"/>
                  <a:pt x="4572000" y="0"/>
                </a:cubicBezTo>
                <a:cubicBezTo>
                  <a:pt x="4571443" y="8172"/>
                  <a:pt x="4571244" y="10948"/>
                  <a:pt x="4572000" y="18288"/>
                </a:cubicBezTo>
                <a:cubicBezTo>
                  <a:pt x="4352099" y="1269"/>
                  <a:pt x="4065933" y="40755"/>
                  <a:pt x="3873137" y="18288"/>
                </a:cubicBezTo>
                <a:cubicBezTo>
                  <a:pt x="3680341" y="-4179"/>
                  <a:pt x="3486903" y="33471"/>
                  <a:pt x="3265714" y="18288"/>
                </a:cubicBezTo>
                <a:cubicBezTo>
                  <a:pt x="3044525" y="3105"/>
                  <a:pt x="2683548" y="-1073"/>
                  <a:pt x="2521131" y="18288"/>
                </a:cubicBezTo>
                <a:cubicBezTo>
                  <a:pt x="2358714" y="37649"/>
                  <a:pt x="2132855" y="34593"/>
                  <a:pt x="1867989" y="18288"/>
                </a:cubicBezTo>
                <a:cubicBezTo>
                  <a:pt x="1603123" y="1983"/>
                  <a:pt x="1605373" y="2886"/>
                  <a:pt x="1352006" y="18288"/>
                </a:cubicBezTo>
                <a:cubicBezTo>
                  <a:pt x="1098639" y="33690"/>
                  <a:pt x="962100" y="16241"/>
                  <a:pt x="836023" y="18288"/>
                </a:cubicBezTo>
                <a:cubicBezTo>
                  <a:pt x="709946" y="20335"/>
                  <a:pt x="193668" y="-307"/>
                  <a:pt x="0" y="18288"/>
                </a:cubicBezTo>
                <a:cubicBezTo>
                  <a:pt x="-277" y="11188"/>
                  <a:pt x="-244" y="5848"/>
                  <a:pt x="0" y="0"/>
                </a:cubicBezTo>
                <a:close/>
              </a:path>
              <a:path w="4572000" h="18288" stroke="0" extrusionOk="0">
                <a:moveTo>
                  <a:pt x="0" y="0"/>
                </a:moveTo>
                <a:cubicBezTo>
                  <a:pt x="158188" y="7508"/>
                  <a:pt x="361578" y="-27091"/>
                  <a:pt x="561703" y="0"/>
                </a:cubicBezTo>
                <a:cubicBezTo>
                  <a:pt x="761828" y="27091"/>
                  <a:pt x="1133811" y="14547"/>
                  <a:pt x="1306286" y="0"/>
                </a:cubicBezTo>
                <a:cubicBezTo>
                  <a:pt x="1478761" y="-14547"/>
                  <a:pt x="1809594" y="13320"/>
                  <a:pt x="2050869" y="0"/>
                </a:cubicBezTo>
                <a:cubicBezTo>
                  <a:pt x="2292144" y="-13320"/>
                  <a:pt x="2409269" y="-14334"/>
                  <a:pt x="2612571" y="0"/>
                </a:cubicBezTo>
                <a:cubicBezTo>
                  <a:pt x="2815873" y="14334"/>
                  <a:pt x="3025009" y="33536"/>
                  <a:pt x="3311434" y="0"/>
                </a:cubicBezTo>
                <a:cubicBezTo>
                  <a:pt x="3597859" y="-33536"/>
                  <a:pt x="3695431" y="-13462"/>
                  <a:pt x="3827417" y="0"/>
                </a:cubicBezTo>
                <a:cubicBezTo>
                  <a:pt x="3959403" y="13462"/>
                  <a:pt x="4360180" y="899"/>
                  <a:pt x="4572000" y="0"/>
                </a:cubicBezTo>
                <a:cubicBezTo>
                  <a:pt x="4572481" y="8890"/>
                  <a:pt x="4572898" y="10033"/>
                  <a:pt x="4572000" y="18288"/>
                </a:cubicBezTo>
                <a:cubicBezTo>
                  <a:pt x="4356830" y="5817"/>
                  <a:pt x="4021942" y="41441"/>
                  <a:pt x="3873137" y="18288"/>
                </a:cubicBezTo>
                <a:cubicBezTo>
                  <a:pt x="3724332" y="-4865"/>
                  <a:pt x="3494019" y="36771"/>
                  <a:pt x="3174274" y="18288"/>
                </a:cubicBezTo>
                <a:cubicBezTo>
                  <a:pt x="2854529" y="-195"/>
                  <a:pt x="2861023" y="5963"/>
                  <a:pt x="2658291" y="18288"/>
                </a:cubicBezTo>
                <a:cubicBezTo>
                  <a:pt x="2455559" y="30613"/>
                  <a:pt x="2309968" y="11711"/>
                  <a:pt x="2050869" y="18288"/>
                </a:cubicBezTo>
                <a:cubicBezTo>
                  <a:pt x="1791770" y="24865"/>
                  <a:pt x="1671115" y="-4587"/>
                  <a:pt x="1306286" y="18288"/>
                </a:cubicBezTo>
                <a:cubicBezTo>
                  <a:pt x="941457" y="41163"/>
                  <a:pt x="838619" y="-9452"/>
                  <a:pt x="653143" y="18288"/>
                </a:cubicBezTo>
                <a:cubicBezTo>
                  <a:pt x="467667" y="46028"/>
                  <a:pt x="308702" y="9245"/>
                  <a:pt x="0" y="18288"/>
                </a:cubicBezTo>
                <a:cubicBezTo>
                  <a:pt x="-4" y="10872"/>
                  <a:pt x="388" y="674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9591507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Différence, Fair-Play - Avenir Basket Chalosse">
            <a:extLst>
              <a:ext uri="{FF2B5EF4-FFF2-40B4-BE49-F238E27FC236}">
                <a16:creationId xmlns:a16="http://schemas.microsoft.com/office/drawing/2014/main" xmlns="" id="{B0B6482D-FA6C-00E1-10AD-6EAACC25229D}"/>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3187353" y="2610546"/>
            <a:ext cx="2815238" cy="360928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descr="Comité des Vosges de Basketball">
            <a:extLst>
              <a:ext uri="{FF2B5EF4-FFF2-40B4-BE49-F238E27FC236}">
                <a16:creationId xmlns:a16="http://schemas.microsoft.com/office/drawing/2014/main" xmlns="" id="{B2CF57F5-C352-39AB-F94E-88866A5F0395}"/>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6405965" y="2610546"/>
            <a:ext cx="2382124" cy="360927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Parents Fair-Play | Cluses Scionzier Thyez Basket">
            <a:extLst>
              <a:ext uri="{FF2B5EF4-FFF2-40B4-BE49-F238E27FC236}">
                <a16:creationId xmlns:a16="http://schemas.microsoft.com/office/drawing/2014/main" xmlns="" id="{56F0CCE4-F351-C784-E077-6D3CB46441A9}"/>
              </a:ext>
            </a:extLst>
          </p:cNvPr>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9242398" y="2610546"/>
            <a:ext cx="2670866" cy="360927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Graphique 15" descr="Basketball avec un remplissage uni">
            <a:extLst>
              <a:ext uri="{FF2B5EF4-FFF2-40B4-BE49-F238E27FC236}">
                <a16:creationId xmlns:a16="http://schemas.microsoft.com/office/drawing/2014/main" xmlns="" id="{474D6756-E50F-0BAF-0D05-0F98E9FCD35A}"/>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10550316" y="459094"/>
            <a:ext cx="524933" cy="524933"/>
          </a:xfrm>
          <a:prstGeom prst="rect">
            <a:avLst/>
          </a:prstGeom>
        </p:spPr>
      </p:pic>
      <p:pic>
        <p:nvPicPr>
          <p:cNvPr id="4" name="Picture 6" descr="POMJEANNAIS BASKET CLUB">
            <a:extLst>
              <a:ext uri="{FF2B5EF4-FFF2-40B4-BE49-F238E27FC236}">
                <a16:creationId xmlns:a16="http://schemas.microsoft.com/office/drawing/2014/main" xmlns="" id="{14BD2077-FFF8-B16D-3501-6B0BA2E7C477}"/>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Combien coûte une campagne de communication digitale ?">
            <a:extLst>
              <a:ext uri="{FF2B5EF4-FFF2-40B4-BE49-F238E27FC236}">
                <a16:creationId xmlns:a16="http://schemas.microsoft.com/office/drawing/2014/main" xmlns="" id="{20E3361F-573E-F1F4-7094-3560FFFE68C7}"/>
              </a:ext>
            </a:extLst>
          </p:cNvPr>
          <p:cNvPicPr>
            <a:picLocks noChangeAspect="1" noChangeArrowheads="1"/>
          </p:cNvPicPr>
          <p:nvPr/>
        </p:nvPicPr>
        <p:blipFill rotWithShape="1">
          <a:blip r:embed="rId8">
            <a:extLst>
              <a:ext uri="{28A0092B-C50C-407E-A947-70E740481C1C}">
                <a14:useLocalDpi xmlns:a14="http://schemas.microsoft.com/office/drawing/2010/main" xmlns="" val="0"/>
              </a:ext>
            </a:extLst>
          </a:blip>
          <a:srcRect b="12366"/>
          <a:stretch/>
        </p:blipFill>
        <p:spPr bwMode="auto">
          <a:xfrm>
            <a:off x="84667" y="68936"/>
            <a:ext cx="2368493" cy="14245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Rectangle : coins arrondis 1">
            <a:extLst>
              <a:ext uri="{FF2B5EF4-FFF2-40B4-BE49-F238E27FC236}">
                <a16:creationId xmlns:a16="http://schemas.microsoft.com/office/drawing/2014/main" xmlns="" id="{91BF6CDD-BCCA-3FA4-AEEA-17A5A015FB0E}"/>
              </a:ext>
            </a:extLst>
          </p:cNvPr>
          <p:cNvSpPr/>
          <p:nvPr/>
        </p:nvSpPr>
        <p:spPr>
          <a:xfrm>
            <a:off x="278736" y="2335936"/>
            <a:ext cx="2693064" cy="41258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Avoir un affichage qui favorise l’ETAT D’ESPRIT CLUB</a:t>
            </a:r>
          </a:p>
          <a:p>
            <a:pPr algn="ctr"/>
            <a:endParaRPr lang="fr-FR" dirty="0"/>
          </a:p>
          <a:p>
            <a:pPr algn="ctr"/>
            <a:r>
              <a:rPr lang="fr-FR" dirty="0"/>
              <a:t>Une communication personnalisée du club</a:t>
            </a:r>
          </a:p>
          <a:p>
            <a:pPr algn="ctr"/>
            <a:endParaRPr lang="fr-FR" dirty="0"/>
          </a:p>
          <a:p>
            <a:pPr algn="ctr"/>
            <a:r>
              <a:rPr lang="fr-FR" dirty="0"/>
              <a:t>Une animation au quotidien par les fonctions supports du club</a:t>
            </a:r>
          </a:p>
        </p:txBody>
      </p:sp>
    </p:spTree>
    <p:extLst>
      <p:ext uri="{BB962C8B-B14F-4D97-AF65-F5344CB8AC3E}">
        <p14:creationId xmlns:p14="http://schemas.microsoft.com/office/powerpoint/2010/main" xmlns="" val="408651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BC482E57-F034-47D9-1E38-798944BE1514}"/>
            </a:ext>
          </a:extLst>
        </p:cNvPr>
        <p:cNvGrpSpPr/>
        <p:nvPr/>
      </p:nvGrpSpPr>
      <p:grpSpPr>
        <a:xfrm>
          <a:off x="0" y="0"/>
          <a:ext cx="0" cy="0"/>
          <a:chOff x="0" y="0"/>
          <a:chExt cx="0" cy="0"/>
        </a:xfrm>
      </p:grpSpPr>
      <p:sp useBgFill="1">
        <p:nvSpPr>
          <p:cNvPr id="10251" name="Rectangle 10250">
            <a:extLst>
              <a:ext uri="{FF2B5EF4-FFF2-40B4-BE49-F238E27FC236}">
                <a16:creationId xmlns:a16="http://schemas.microsoft.com/office/drawing/2014/main" xmlns="" id="{687BB813-4A22-589E-882F-46E9C8DD7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E8F697FB-0CE2-2E3D-BD96-E571F62F189B}"/>
              </a:ext>
            </a:extLst>
          </p:cNvPr>
          <p:cNvSpPr/>
          <p:nvPr/>
        </p:nvSpPr>
        <p:spPr>
          <a:xfrm>
            <a:off x="640080" y="667512"/>
            <a:ext cx="10908792" cy="106984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cap="none" spc="50">
                <a:ln w="0"/>
                <a:effectLst>
                  <a:innerShdw blurRad="63500" dist="50800" dir="13500000">
                    <a:srgbClr val="000000">
                      <a:alpha val="50000"/>
                    </a:srgbClr>
                  </a:innerShdw>
                </a:effectLst>
                <a:latin typeface="+mj-lt"/>
                <a:ea typeface="+mj-ea"/>
                <a:cs typeface="+mj-cs"/>
              </a:rPr>
              <a:t>Communiquer</a:t>
            </a:r>
          </a:p>
        </p:txBody>
      </p:sp>
      <p:sp>
        <p:nvSpPr>
          <p:cNvPr id="10253" name="sketch line">
            <a:extLst>
              <a:ext uri="{FF2B5EF4-FFF2-40B4-BE49-F238E27FC236}">
                <a16:creationId xmlns:a16="http://schemas.microsoft.com/office/drawing/2014/main" xmlns="" id="{4DD112B4-F40D-6A59-1D8D-1F2BD0EB84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10000" y="1776977"/>
            <a:ext cx="4572000" cy="18288"/>
          </a:xfrm>
          <a:custGeom>
            <a:avLst/>
            <a:gdLst>
              <a:gd name="connsiteX0" fmla="*/ 0 w 4572000"/>
              <a:gd name="connsiteY0" fmla="*/ 0 h 18288"/>
              <a:gd name="connsiteX1" fmla="*/ 744583 w 4572000"/>
              <a:gd name="connsiteY1" fmla="*/ 0 h 18288"/>
              <a:gd name="connsiteX2" fmla="*/ 1352006 w 4572000"/>
              <a:gd name="connsiteY2" fmla="*/ 0 h 18288"/>
              <a:gd name="connsiteX3" fmla="*/ 2050869 w 4572000"/>
              <a:gd name="connsiteY3" fmla="*/ 0 h 18288"/>
              <a:gd name="connsiteX4" fmla="*/ 2612571 w 4572000"/>
              <a:gd name="connsiteY4" fmla="*/ 0 h 18288"/>
              <a:gd name="connsiteX5" fmla="*/ 3357154 w 4572000"/>
              <a:gd name="connsiteY5" fmla="*/ 0 h 18288"/>
              <a:gd name="connsiteX6" fmla="*/ 401029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265714 w 4572000"/>
              <a:gd name="connsiteY10" fmla="*/ 18288 h 18288"/>
              <a:gd name="connsiteX11" fmla="*/ 2521131 w 4572000"/>
              <a:gd name="connsiteY11" fmla="*/ 18288 h 18288"/>
              <a:gd name="connsiteX12" fmla="*/ 1867989 w 4572000"/>
              <a:gd name="connsiteY12" fmla="*/ 18288 h 18288"/>
              <a:gd name="connsiteX13" fmla="*/ 1352006 w 4572000"/>
              <a:gd name="connsiteY13" fmla="*/ 18288 h 18288"/>
              <a:gd name="connsiteX14" fmla="*/ 83602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335213" y="-5275"/>
                  <a:pt x="446637" y="2749"/>
                  <a:pt x="744583" y="0"/>
                </a:cubicBezTo>
                <a:cubicBezTo>
                  <a:pt x="1042529" y="-2749"/>
                  <a:pt x="1223095" y="8165"/>
                  <a:pt x="1352006" y="0"/>
                </a:cubicBezTo>
                <a:cubicBezTo>
                  <a:pt x="1480917" y="-8165"/>
                  <a:pt x="1803308" y="16240"/>
                  <a:pt x="2050869" y="0"/>
                </a:cubicBezTo>
                <a:cubicBezTo>
                  <a:pt x="2298430" y="-16240"/>
                  <a:pt x="2464656" y="-22054"/>
                  <a:pt x="2612571" y="0"/>
                </a:cubicBezTo>
                <a:cubicBezTo>
                  <a:pt x="2760486" y="22054"/>
                  <a:pt x="3034874" y="11895"/>
                  <a:pt x="3357154" y="0"/>
                </a:cubicBezTo>
                <a:cubicBezTo>
                  <a:pt x="3679434" y="-11895"/>
                  <a:pt x="3778145" y="-10841"/>
                  <a:pt x="4010297" y="0"/>
                </a:cubicBezTo>
                <a:cubicBezTo>
                  <a:pt x="4242449" y="10841"/>
                  <a:pt x="4385860" y="17261"/>
                  <a:pt x="4572000" y="0"/>
                </a:cubicBezTo>
                <a:cubicBezTo>
                  <a:pt x="4571443" y="8172"/>
                  <a:pt x="4571244" y="10948"/>
                  <a:pt x="4572000" y="18288"/>
                </a:cubicBezTo>
                <a:cubicBezTo>
                  <a:pt x="4352099" y="1269"/>
                  <a:pt x="4065933" y="40755"/>
                  <a:pt x="3873137" y="18288"/>
                </a:cubicBezTo>
                <a:cubicBezTo>
                  <a:pt x="3680341" y="-4179"/>
                  <a:pt x="3486903" y="33471"/>
                  <a:pt x="3265714" y="18288"/>
                </a:cubicBezTo>
                <a:cubicBezTo>
                  <a:pt x="3044525" y="3105"/>
                  <a:pt x="2683548" y="-1073"/>
                  <a:pt x="2521131" y="18288"/>
                </a:cubicBezTo>
                <a:cubicBezTo>
                  <a:pt x="2358714" y="37649"/>
                  <a:pt x="2132855" y="34593"/>
                  <a:pt x="1867989" y="18288"/>
                </a:cubicBezTo>
                <a:cubicBezTo>
                  <a:pt x="1603123" y="1983"/>
                  <a:pt x="1605373" y="2886"/>
                  <a:pt x="1352006" y="18288"/>
                </a:cubicBezTo>
                <a:cubicBezTo>
                  <a:pt x="1098639" y="33690"/>
                  <a:pt x="962100" y="16241"/>
                  <a:pt x="836023" y="18288"/>
                </a:cubicBezTo>
                <a:cubicBezTo>
                  <a:pt x="709946" y="20335"/>
                  <a:pt x="193668" y="-307"/>
                  <a:pt x="0" y="18288"/>
                </a:cubicBezTo>
                <a:cubicBezTo>
                  <a:pt x="-277" y="11188"/>
                  <a:pt x="-244" y="5848"/>
                  <a:pt x="0" y="0"/>
                </a:cubicBezTo>
                <a:close/>
              </a:path>
              <a:path w="4572000" h="18288" stroke="0" extrusionOk="0">
                <a:moveTo>
                  <a:pt x="0" y="0"/>
                </a:moveTo>
                <a:cubicBezTo>
                  <a:pt x="158188" y="7508"/>
                  <a:pt x="361578" y="-27091"/>
                  <a:pt x="561703" y="0"/>
                </a:cubicBezTo>
                <a:cubicBezTo>
                  <a:pt x="761828" y="27091"/>
                  <a:pt x="1133811" y="14547"/>
                  <a:pt x="1306286" y="0"/>
                </a:cubicBezTo>
                <a:cubicBezTo>
                  <a:pt x="1478761" y="-14547"/>
                  <a:pt x="1809594" y="13320"/>
                  <a:pt x="2050869" y="0"/>
                </a:cubicBezTo>
                <a:cubicBezTo>
                  <a:pt x="2292144" y="-13320"/>
                  <a:pt x="2409269" y="-14334"/>
                  <a:pt x="2612571" y="0"/>
                </a:cubicBezTo>
                <a:cubicBezTo>
                  <a:pt x="2815873" y="14334"/>
                  <a:pt x="3025009" y="33536"/>
                  <a:pt x="3311434" y="0"/>
                </a:cubicBezTo>
                <a:cubicBezTo>
                  <a:pt x="3597859" y="-33536"/>
                  <a:pt x="3695431" y="-13462"/>
                  <a:pt x="3827417" y="0"/>
                </a:cubicBezTo>
                <a:cubicBezTo>
                  <a:pt x="3959403" y="13462"/>
                  <a:pt x="4360180" y="899"/>
                  <a:pt x="4572000" y="0"/>
                </a:cubicBezTo>
                <a:cubicBezTo>
                  <a:pt x="4572481" y="8890"/>
                  <a:pt x="4572898" y="10033"/>
                  <a:pt x="4572000" y="18288"/>
                </a:cubicBezTo>
                <a:cubicBezTo>
                  <a:pt x="4356830" y="5817"/>
                  <a:pt x="4021942" y="41441"/>
                  <a:pt x="3873137" y="18288"/>
                </a:cubicBezTo>
                <a:cubicBezTo>
                  <a:pt x="3724332" y="-4865"/>
                  <a:pt x="3494019" y="36771"/>
                  <a:pt x="3174274" y="18288"/>
                </a:cubicBezTo>
                <a:cubicBezTo>
                  <a:pt x="2854529" y="-195"/>
                  <a:pt x="2861023" y="5963"/>
                  <a:pt x="2658291" y="18288"/>
                </a:cubicBezTo>
                <a:cubicBezTo>
                  <a:pt x="2455559" y="30613"/>
                  <a:pt x="2309968" y="11711"/>
                  <a:pt x="2050869" y="18288"/>
                </a:cubicBezTo>
                <a:cubicBezTo>
                  <a:pt x="1791770" y="24865"/>
                  <a:pt x="1671115" y="-4587"/>
                  <a:pt x="1306286" y="18288"/>
                </a:cubicBezTo>
                <a:cubicBezTo>
                  <a:pt x="941457" y="41163"/>
                  <a:pt x="838619" y="-9452"/>
                  <a:pt x="653143" y="18288"/>
                </a:cubicBezTo>
                <a:cubicBezTo>
                  <a:pt x="467667" y="46028"/>
                  <a:pt x="308702" y="9245"/>
                  <a:pt x="0" y="18288"/>
                </a:cubicBezTo>
                <a:cubicBezTo>
                  <a:pt x="-4" y="10872"/>
                  <a:pt x="388" y="674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9591507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que 15" descr="Basketball avec un remplissage uni">
            <a:extLst>
              <a:ext uri="{FF2B5EF4-FFF2-40B4-BE49-F238E27FC236}">
                <a16:creationId xmlns:a16="http://schemas.microsoft.com/office/drawing/2014/main" xmlns="" id="{F897EBEA-F081-60E5-0F4A-0BEC2C825914}"/>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550316" y="459094"/>
            <a:ext cx="524933" cy="524933"/>
          </a:xfrm>
          <a:prstGeom prst="rect">
            <a:avLst/>
          </a:prstGeom>
        </p:spPr>
      </p:pic>
      <p:pic>
        <p:nvPicPr>
          <p:cNvPr id="4" name="Picture 6" descr="POMJEANNAIS BASKET CLUB">
            <a:extLst>
              <a:ext uri="{FF2B5EF4-FFF2-40B4-BE49-F238E27FC236}">
                <a16:creationId xmlns:a16="http://schemas.microsoft.com/office/drawing/2014/main" xmlns="" id="{F3453D42-3C27-4CF7-4E38-C3F389313DE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 coins arrondis 1">
            <a:extLst>
              <a:ext uri="{FF2B5EF4-FFF2-40B4-BE49-F238E27FC236}">
                <a16:creationId xmlns:a16="http://schemas.microsoft.com/office/drawing/2014/main" xmlns="" id="{C74758BD-36B0-3673-01B7-17D77295CB9B}"/>
              </a:ext>
            </a:extLst>
          </p:cNvPr>
          <p:cNvSpPr/>
          <p:nvPr/>
        </p:nvSpPr>
        <p:spPr>
          <a:xfrm>
            <a:off x="278736" y="2001607"/>
            <a:ext cx="3171430" cy="45921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Définir et afficher une charte pédagogique qui accompagne le rôle de responsable de salle / d’équipe.</a:t>
            </a:r>
          </a:p>
          <a:p>
            <a:pPr algn="ctr"/>
            <a:endParaRPr lang="fr-FR" dirty="0"/>
          </a:p>
          <a:p>
            <a:pPr algn="ctr"/>
            <a:r>
              <a:rPr lang="fr-FR" dirty="0"/>
              <a:t>Afin que les actions visant à sanctionner les incivilités soient plus simples.</a:t>
            </a:r>
          </a:p>
        </p:txBody>
      </p:sp>
      <p:pic>
        <p:nvPicPr>
          <p:cNvPr id="7" name="Picture 4" descr="Fiche procédure et protocole fair-play | Comité Basket Sarthe">
            <a:extLst>
              <a:ext uri="{FF2B5EF4-FFF2-40B4-BE49-F238E27FC236}">
                <a16:creationId xmlns:a16="http://schemas.microsoft.com/office/drawing/2014/main" xmlns="" id="{B7CE28C2-E21A-0290-746E-FA4CB971046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7959" y="179658"/>
            <a:ext cx="2361773" cy="1420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1268" name="Picture 4" descr="Lancement du e-Learning FFBB de lutte contre les incivilités | FFBB">
            <a:extLst>
              <a:ext uri="{FF2B5EF4-FFF2-40B4-BE49-F238E27FC236}">
                <a16:creationId xmlns:a16="http://schemas.microsoft.com/office/drawing/2014/main" xmlns="" id="{86C324B5-DC4D-6B0D-0E8D-BA17A68064E1}"/>
              </a:ext>
            </a:extLst>
          </p:cNvPr>
          <p:cNvPicPr>
            <a:picLocks noChangeAspect="1" noChangeArrowheads="1"/>
          </p:cNvPicPr>
          <p:nvPr/>
        </p:nvPicPr>
        <p:blipFill>
          <a:blip r:embed="rId6">
            <a:extLst>
              <a:ext uri="{BEBA8EAE-BF5A-486C-A8C5-ECC9F3942E4B}">
                <a14:imgProps xmlns:a14="http://schemas.microsoft.com/office/drawing/2010/main" xmlns="">
                  <a14:imgLayer r:embed="rId7">
                    <a14:imgEffect>
                      <a14:artisticCement/>
                    </a14:imgEffect>
                  </a14:imgLayer>
                </a14:imgProps>
              </a:ext>
              <a:ext uri="{28A0092B-C50C-407E-A947-70E740481C1C}">
                <a14:useLocalDpi xmlns:a14="http://schemas.microsoft.com/office/drawing/2010/main" xmlns="" val="0"/>
              </a:ext>
            </a:extLst>
          </a:blip>
          <a:srcRect/>
          <a:stretch>
            <a:fillRect/>
          </a:stretch>
        </p:blipFill>
        <p:spPr bwMode="auto">
          <a:xfrm>
            <a:off x="4008728" y="2174693"/>
            <a:ext cx="6740316" cy="44178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426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D42E7D-6D5A-3104-4F22-361013BAE90E}"/>
            </a:ext>
          </a:extLst>
        </p:cNvPr>
        <p:cNvGrpSpPr/>
        <p:nvPr/>
      </p:nvGrpSpPr>
      <p:grpSpPr>
        <a:xfrm>
          <a:off x="0" y="0"/>
          <a:ext cx="0" cy="0"/>
          <a:chOff x="0" y="0"/>
          <a:chExt cx="0" cy="0"/>
        </a:xfrm>
      </p:grpSpPr>
      <p:pic>
        <p:nvPicPr>
          <p:cNvPr id="5" name="Picture 2" descr="Devenir arbitre officiel ou OTM (Officiel de Table de Marque) | RED BASKET  CLUB MARSIEN">
            <a:extLst>
              <a:ext uri="{FF2B5EF4-FFF2-40B4-BE49-F238E27FC236}">
                <a16:creationId xmlns:a16="http://schemas.microsoft.com/office/drawing/2014/main" xmlns="" id="{59F931EA-96B3-94F6-B12C-0D566B0C1BF0}"/>
              </a:ext>
            </a:extLst>
          </p:cNvPr>
          <p:cNvPicPr>
            <a:picLocks noChangeAspect="1" noChangeArrowheads="1"/>
          </p:cNvPicPr>
          <p:nvPr/>
        </p:nvPicPr>
        <p:blipFill>
          <a:blip r:embed="rId2" cstate="print">
            <a:alphaModFix amt="70000"/>
            <a:extLst>
              <a:ext uri="{28A0092B-C50C-407E-A947-70E740481C1C}">
                <a14:useLocalDpi xmlns:a14="http://schemas.microsoft.com/office/drawing/2010/main" xmlns="" val="0"/>
              </a:ext>
            </a:extLst>
          </a:blip>
          <a:srcRect r="1" b="18844"/>
          <a:stretch/>
        </p:blipFill>
        <p:spPr bwMode="auto">
          <a:xfrm>
            <a:off x="-169" y="10"/>
            <a:ext cx="1778170" cy="144310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10469F99-18DB-142D-557A-0FA300143E57}"/>
              </a:ext>
            </a:extLst>
          </p:cNvPr>
          <p:cNvSpPr/>
          <p:nvPr/>
        </p:nvSpPr>
        <p:spPr>
          <a:xfrm>
            <a:off x="1912493" y="259896"/>
            <a:ext cx="10033974" cy="923330"/>
          </a:xfrm>
          <a:prstGeom prst="rect">
            <a:avLst/>
          </a:prstGeom>
          <a:noFill/>
        </p:spPr>
        <p:txBody>
          <a:bodyPr wrap="square" lIns="91440" tIns="45720" rIns="91440" bIns="45720">
            <a:spAutoFit/>
          </a:bodyPr>
          <a:lstStyle/>
          <a:p>
            <a:pPr algn="ctr"/>
            <a:r>
              <a:rPr lang="fr-FR" sz="5400" b="1" cap="none" spc="50" dirty="0">
                <a:ln w="0"/>
                <a:solidFill>
                  <a:srgbClr val="0E2E4F"/>
                </a:solidFill>
                <a:effectLst>
                  <a:innerShdw blurRad="63500" dist="50800" dir="13500000">
                    <a:srgbClr val="000000">
                      <a:alpha val="50000"/>
                    </a:srgbClr>
                  </a:innerShdw>
                </a:effectLst>
              </a:rPr>
              <a:t>Définir le cadre</a:t>
            </a:r>
          </a:p>
        </p:txBody>
      </p:sp>
      <p:pic>
        <p:nvPicPr>
          <p:cNvPr id="15" name="Graphique 14" descr="Basketball avec un remplissage uni">
            <a:extLst>
              <a:ext uri="{FF2B5EF4-FFF2-40B4-BE49-F238E27FC236}">
                <a16:creationId xmlns:a16="http://schemas.microsoft.com/office/drawing/2014/main" xmlns="" id="{9C40D21B-E8B5-F44D-811A-837779F7503D}"/>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2784688" y="459094"/>
            <a:ext cx="524933" cy="524933"/>
          </a:xfrm>
          <a:prstGeom prst="rect">
            <a:avLst/>
          </a:prstGeom>
        </p:spPr>
      </p:pic>
      <p:pic>
        <p:nvPicPr>
          <p:cNvPr id="16" name="Graphique 15" descr="Basketball avec un remplissage uni">
            <a:extLst>
              <a:ext uri="{FF2B5EF4-FFF2-40B4-BE49-F238E27FC236}">
                <a16:creationId xmlns:a16="http://schemas.microsoft.com/office/drawing/2014/main" xmlns="" id="{4DAAEC3F-BE15-61F6-AE7E-AA6FAF29F2E1}"/>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0550316" y="459094"/>
            <a:ext cx="524933" cy="524933"/>
          </a:xfrm>
          <a:prstGeom prst="rect">
            <a:avLst/>
          </a:prstGeom>
        </p:spPr>
      </p:pic>
      <p:pic>
        <p:nvPicPr>
          <p:cNvPr id="9218" name="Picture 2" descr="Charte du jeune joueur et de ses parents | Club Sportif Mainvilliers">
            <a:extLst>
              <a:ext uri="{FF2B5EF4-FFF2-40B4-BE49-F238E27FC236}">
                <a16:creationId xmlns:a16="http://schemas.microsoft.com/office/drawing/2014/main" xmlns="" id="{BA49585D-8B44-4E28-8CAA-27599ECE7F74}"/>
              </a:ext>
            </a:extLst>
          </p:cNvPr>
          <p:cNvPicPr>
            <a:picLocks noChangeAspect="1" noChangeArrowheads="1"/>
          </p:cNvPicPr>
          <p:nvPr/>
        </p:nvPicPr>
        <p:blipFill>
          <a:blip r:embed="rId5">
            <a:duotone>
              <a:prstClr val="black"/>
              <a:schemeClr val="accent4">
                <a:tint val="45000"/>
                <a:satMod val="400000"/>
              </a:schemeClr>
            </a:duotone>
            <a:extLst>
              <a:ext uri="{28A0092B-C50C-407E-A947-70E740481C1C}">
                <a14:useLocalDpi xmlns:a14="http://schemas.microsoft.com/office/drawing/2010/main" xmlns="" val="0"/>
              </a:ext>
            </a:extLst>
          </a:blip>
          <a:srcRect/>
          <a:stretch>
            <a:fillRect/>
          </a:stretch>
        </p:blipFill>
        <p:spPr bwMode="auto">
          <a:xfrm>
            <a:off x="446089" y="1594304"/>
            <a:ext cx="3536250" cy="5003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Ellipse 1">
            <a:extLst>
              <a:ext uri="{FF2B5EF4-FFF2-40B4-BE49-F238E27FC236}">
                <a16:creationId xmlns:a16="http://schemas.microsoft.com/office/drawing/2014/main" xmlns="" id="{0196BD7E-35CA-C741-2480-8E786E84CB70}"/>
              </a:ext>
            </a:extLst>
          </p:cNvPr>
          <p:cNvSpPr/>
          <p:nvPr/>
        </p:nvSpPr>
        <p:spPr>
          <a:xfrm>
            <a:off x="2861733" y="1594304"/>
            <a:ext cx="931991" cy="911829"/>
          </a:xfrm>
          <a:prstGeom prst="ellipse">
            <a:avLst/>
          </a:prstGeom>
          <a:solidFill>
            <a:srgbClr val="86E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6" descr="POMJEANNAIS BASKET CLUB">
            <a:extLst>
              <a:ext uri="{FF2B5EF4-FFF2-40B4-BE49-F238E27FC236}">
                <a16:creationId xmlns:a16="http://schemas.microsoft.com/office/drawing/2014/main" xmlns="" id="{52C3D42E-2336-6933-A5A6-4D34347EDFB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87178" y="1570714"/>
            <a:ext cx="900854" cy="95900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lèche : pentagone 2">
            <a:extLst>
              <a:ext uri="{FF2B5EF4-FFF2-40B4-BE49-F238E27FC236}">
                <a16:creationId xmlns:a16="http://schemas.microsoft.com/office/drawing/2014/main" xmlns="" id="{4934CF23-3A3D-4DDF-DF00-425D19EEDFBE}"/>
              </a:ext>
            </a:extLst>
          </p:cNvPr>
          <p:cNvSpPr/>
          <p:nvPr/>
        </p:nvSpPr>
        <p:spPr>
          <a:xfrm>
            <a:off x="4504267" y="1594304"/>
            <a:ext cx="7255933" cy="855134"/>
          </a:xfrm>
          <a:prstGeom prst="homePlate">
            <a:avLst/>
          </a:prstGeom>
          <a:solidFill>
            <a:srgbClr val="86E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Expliquer le rôle de l’arbitre </a:t>
            </a:r>
          </a:p>
          <a:p>
            <a:pPr algn="ctr"/>
            <a:r>
              <a:rPr lang="fr-FR" dirty="0">
                <a:solidFill>
                  <a:srgbClr val="002060"/>
                </a:solidFill>
              </a:rPr>
              <a:t>=&gt; Le droit à l’erreur</a:t>
            </a:r>
          </a:p>
        </p:txBody>
      </p:sp>
      <p:sp>
        <p:nvSpPr>
          <p:cNvPr id="7" name="Flèche : pentagone 6">
            <a:extLst>
              <a:ext uri="{FF2B5EF4-FFF2-40B4-BE49-F238E27FC236}">
                <a16:creationId xmlns:a16="http://schemas.microsoft.com/office/drawing/2014/main" xmlns="" id="{CACD953F-62B4-5E5E-C6B1-1A6473270D27}"/>
              </a:ext>
            </a:extLst>
          </p:cNvPr>
          <p:cNvSpPr/>
          <p:nvPr/>
        </p:nvSpPr>
        <p:spPr>
          <a:xfrm>
            <a:off x="4504267" y="2620432"/>
            <a:ext cx="7255933" cy="855134"/>
          </a:xfrm>
          <a:prstGeom prst="homePlate">
            <a:avLst/>
          </a:prstGeom>
          <a:solidFill>
            <a:srgbClr val="86E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Valoriser la posture d’encouragement</a:t>
            </a:r>
          </a:p>
          <a:p>
            <a:pPr algn="ctr"/>
            <a:r>
              <a:rPr lang="fr-FR" dirty="0">
                <a:solidFill>
                  <a:srgbClr val="002060"/>
                </a:solidFill>
              </a:rPr>
              <a:t>=&gt; Meilleur résultat</a:t>
            </a:r>
          </a:p>
        </p:txBody>
      </p:sp>
      <p:sp>
        <p:nvSpPr>
          <p:cNvPr id="8" name="Flèche : pentagone 7">
            <a:extLst>
              <a:ext uri="{FF2B5EF4-FFF2-40B4-BE49-F238E27FC236}">
                <a16:creationId xmlns:a16="http://schemas.microsoft.com/office/drawing/2014/main" xmlns="" id="{A3404EAC-57BD-F7E5-E739-ADAAD6C051F6}"/>
              </a:ext>
            </a:extLst>
          </p:cNvPr>
          <p:cNvSpPr/>
          <p:nvPr/>
        </p:nvSpPr>
        <p:spPr>
          <a:xfrm>
            <a:off x="4504267" y="3668637"/>
            <a:ext cx="7255933" cy="855134"/>
          </a:xfrm>
          <a:prstGeom prst="homePlate">
            <a:avLst/>
          </a:prstGeom>
          <a:solidFill>
            <a:srgbClr val="86E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Communiquer sur les valeurs de RESPECT &amp; FAIR PLAY</a:t>
            </a:r>
          </a:p>
          <a:p>
            <a:pPr algn="ctr"/>
            <a:r>
              <a:rPr lang="fr-FR" dirty="0">
                <a:solidFill>
                  <a:srgbClr val="002060"/>
                </a:solidFill>
              </a:rPr>
              <a:t>=&gt; Une meilleure cohésion</a:t>
            </a:r>
          </a:p>
        </p:txBody>
      </p:sp>
      <p:sp>
        <p:nvSpPr>
          <p:cNvPr id="9" name="Flèche : pentagone 8">
            <a:extLst>
              <a:ext uri="{FF2B5EF4-FFF2-40B4-BE49-F238E27FC236}">
                <a16:creationId xmlns:a16="http://schemas.microsoft.com/office/drawing/2014/main" xmlns="" id="{82BCA442-9F7F-AE6E-77E5-8E24612158CA}"/>
              </a:ext>
            </a:extLst>
          </p:cNvPr>
          <p:cNvSpPr/>
          <p:nvPr/>
        </p:nvSpPr>
        <p:spPr>
          <a:xfrm>
            <a:off x="4504267" y="4694765"/>
            <a:ext cx="7255933" cy="855134"/>
          </a:xfrm>
          <a:prstGeom prst="homePlate">
            <a:avLst/>
          </a:prstGeom>
          <a:solidFill>
            <a:srgbClr val="86E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Définir la place de chaque acteur</a:t>
            </a:r>
          </a:p>
          <a:p>
            <a:pPr algn="ctr"/>
            <a:r>
              <a:rPr lang="fr-FR" dirty="0">
                <a:solidFill>
                  <a:srgbClr val="002060"/>
                </a:solidFill>
              </a:rPr>
              <a:t>=&gt; Meilleure sécurité pour tous</a:t>
            </a:r>
          </a:p>
        </p:txBody>
      </p:sp>
      <p:sp>
        <p:nvSpPr>
          <p:cNvPr id="10" name="Flèche : pentagone 9">
            <a:extLst>
              <a:ext uri="{FF2B5EF4-FFF2-40B4-BE49-F238E27FC236}">
                <a16:creationId xmlns:a16="http://schemas.microsoft.com/office/drawing/2014/main" xmlns="" id="{ABF8BA9E-57A4-EFB3-2CC0-E0CC0CDBCB29}"/>
              </a:ext>
            </a:extLst>
          </p:cNvPr>
          <p:cNvSpPr/>
          <p:nvPr/>
        </p:nvSpPr>
        <p:spPr>
          <a:xfrm>
            <a:off x="4504267" y="5742970"/>
            <a:ext cx="7255933" cy="855134"/>
          </a:xfrm>
          <a:prstGeom prst="homePlate">
            <a:avLst/>
          </a:prstGeom>
          <a:solidFill>
            <a:srgbClr val="86E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Comprendre les enjeux</a:t>
            </a:r>
          </a:p>
          <a:p>
            <a:pPr algn="ctr"/>
            <a:r>
              <a:rPr lang="fr-FR" dirty="0">
                <a:solidFill>
                  <a:srgbClr val="002060"/>
                </a:solidFill>
              </a:rPr>
              <a:t>=&gt; La victoire n’est pas la priorité</a:t>
            </a:r>
          </a:p>
        </p:txBody>
      </p:sp>
    </p:spTree>
    <p:extLst>
      <p:ext uri="{BB962C8B-B14F-4D97-AF65-F5344CB8AC3E}">
        <p14:creationId xmlns:p14="http://schemas.microsoft.com/office/powerpoint/2010/main" xmlns="" val="93184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4945659D-4BAF-456C-720F-13318CB870B6}"/>
            </a:ext>
          </a:extLst>
        </p:cNvPr>
        <p:cNvGrpSpPr/>
        <p:nvPr/>
      </p:nvGrpSpPr>
      <p:grpSpPr>
        <a:xfrm>
          <a:off x="0" y="0"/>
          <a:ext cx="0" cy="0"/>
          <a:chOff x="0" y="0"/>
          <a:chExt cx="0" cy="0"/>
        </a:xfrm>
      </p:grpSpPr>
      <p:sp useBgFill="1">
        <p:nvSpPr>
          <p:cNvPr id="10251" name="Rectangle 10250">
            <a:extLst>
              <a:ext uri="{FF2B5EF4-FFF2-40B4-BE49-F238E27FC236}">
                <a16:creationId xmlns:a16="http://schemas.microsoft.com/office/drawing/2014/main" xmlns="" id="{F0E596B1-AAAD-C891-2425-DAD54ACA6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DEDE74F7-12D0-21F5-EC48-119CDDA5678B}"/>
              </a:ext>
            </a:extLst>
          </p:cNvPr>
          <p:cNvSpPr/>
          <p:nvPr/>
        </p:nvSpPr>
        <p:spPr>
          <a:xfrm>
            <a:off x="640080" y="667512"/>
            <a:ext cx="10908792" cy="106984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cap="none" spc="50">
                <a:ln w="0"/>
                <a:effectLst>
                  <a:innerShdw blurRad="63500" dist="50800" dir="13500000">
                    <a:srgbClr val="000000">
                      <a:alpha val="50000"/>
                    </a:srgbClr>
                  </a:innerShdw>
                </a:effectLst>
                <a:latin typeface="+mj-lt"/>
                <a:ea typeface="+mj-ea"/>
                <a:cs typeface="+mj-cs"/>
              </a:rPr>
              <a:t>Communiquer</a:t>
            </a:r>
          </a:p>
        </p:txBody>
      </p:sp>
      <p:sp>
        <p:nvSpPr>
          <p:cNvPr id="10253" name="sketch line">
            <a:extLst>
              <a:ext uri="{FF2B5EF4-FFF2-40B4-BE49-F238E27FC236}">
                <a16:creationId xmlns:a16="http://schemas.microsoft.com/office/drawing/2014/main" xmlns="" id="{7FB68B2D-F194-CBBE-FA80-22D90C495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10000" y="1776977"/>
            <a:ext cx="4572000" cy="18288"/>
          </a:xfrm>
          <a:custGeom>
            <a:avLst/>
            <a:gdLst>
              <a:gd name="connsiteX0" fmla="*/ 0 w 4572000"/>
              <a:gd name="connsiteY0" fmla="*/ 0 h 18288"/>
              <a:gd name="connsiteX1" fmla="*/ 744583 w 4572000"/>
              <a:gd name="connsiteY1" fmla="*/ 0 h 18288"/>
              <a:gd name="connsiteX2" fmla="*/ 1352006 w 4572000"/>
              <a:gd name="connsiteY2" fmla="*/ 0 h 18288"/>
              <a:gd name="connsiteX3" fmla="*/ 2050869 w 4572000"/>
              <a:gd name="connsiteY3" fmla="*/ 0 h 18288"/>
              <a:gd name="connsiteX4" fmla="*/ 2612571 w 4572000"/>
              <a:gd name="connsiteY4" fmla="*/ 0 h 18288"/>
              <a:gd name="connsiteX5" fmla="*/ 3357154 w 4572000"/>
              <a:gd name="connsiteY5" fmla="*/ 0 h 18288"/>
              <a:gd name="connsiteX6" fmla="*/ 401029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265714 w 4572000"/>
              <a:gd name="connsiteY10" fmla="*/ 18288 h 18288"/>
              <a:gd name="connsiteX11" fmla="*/ 2521131 w 4572000"/>
              <a:gd name="connsiteY11" fmla="*/ 18288 h 18288"/>
              <a:gd name="connsiteX12" fmla="*/ 1867989 w 4572000"/>
              <a:gd name="connsiteY12" fmla="*/ 18288 h 18288"/>
              <a:gd name="connsiteX13" fmla="*/ 1352006 w 4572000"/>
              <a:gd name="connsiteY13" fmla="*/ 18288 h 18288"/>
              <a:gd name="connsiteX14" fmla="*/ 83602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335213" y="-5275"/>
                  <a:pt x="446637" y="2749"/>
                  <a:pt x="744583" y="0"/>
                </a:cubicBezTo>
                <a:cubicBezTo>
                  <a:pt x="1042529" y="-2749"/>
                  <a:pt x="1223095" y="8165"/>
                  <a:pt x="1352006" y="0"/>
                </a:cubicBezTo>
                <a:cubicBezTo>
                  <a:pt x="1480917" y="-8165"/>
                  <a:pt x="1803308" y="16240"/>
                  <a:pt x="2050869" y="0"/>
                </a:cubicBezTo>
                <a:cubicBezTo>
                  <a:pt x="2298430" y="-16240"/>
                  <a:pt x="2464656" y="-22054"/>
                  <a:pt x="2612571" y="0"/>
                </a:cubicBezTo>
                <a:cubicBezTo>
                  <a:pt x="2760486" y="22054"/>
                  <a:pt x="3034874" y="11895"/>
                  <a:pt x="3357154" y="0"/>
                </a:cubicBezTo>
                <a:cubicBezTo>
                  <a:pt x="3679434" y="-11895"/>
                  <a:pt x="3778145" y="-10841"/>
                  <a:pt x="4010297" y="0"/>
                </a:cubicBezTo>
                <a:cubicBezTo>
                  <a:pt x="4242449" y="10841"/>
                  <a:pt x="4385860" y="17261"/>
                  <a:pt x="4572000" y="0"/>
                </a:cubicBezTo>
                <a:cubicBezTo>
                  <a:pt x="4571443" y="8172"/>
                  <a:pt x="4571244" y="10948"/>
                  <a:pt x="4572000" y="18288"/>
                </a:cubicBezTo>
                <a:cubicBezTo>
                  <a:pt x="4352099" y="1269"/>
                  <a:pt x="4065933" y="40755"/>
                  <a:pt x="3873137" y="18288"/>
                </a:cubicBezTo>
                <a:cubicBezTo>
                  <a:pt x="3680341" y="-4179"/>
                  <a:pt x="3486903" y="33471"/>
                  <a:pt x="3265714" y="18288"/>
                </a:cubicBezTo>
                <a:cubicBezTo>
                  <a:pt x="3044525" y="3105"/>
                  <a:pt x="2683548" y="-1073"/>
                  <a:pt x="2521131" y="18288"/>
                </a:cubicBezTo>
                <a:cubicBezTo>
                  <a:pt x="2358714" y="37649"/>
                  <a:pt x="2132855" y="34593"/>
                  <a:pt x="1867989" y="18288"/>
                </a:cubicBezTo>
                <a:cubicBezTo>
                  <a:pt x="1603123" y="1983"/>
                  <a:pt x="1605373" y="2886"/>
                  <a:pt x="1352006" y="18288"/>
                </a:cubicBezTo>
                <a:cubicBezTo>
                  <a:pt x="1098639" y="33690"/>
                  <a:pt x="962100" y="16241"/>
                  <a:pt x="836023" y="18288"/>
                </a:cubicBezTo>
                <a:cubicBezTo>
                  <a:pt x="709946" y="20335"/>
                  <a:pt x="193668" y="-307"/>
                  <a:pt x="0" y="18288"/>
                </a:cubicBezTo>
                <a:cubicBezTo>
                  <a:pt x="-277" y="11188"/>
                  <a:pt x="-244" y="5848"/>
                  <a:pt x="0" y="0"/>
                </a:cubicBezTo>
                <a:close/>
              </a:path>
              <a:path w="4572000" h="18288" stroke="0" extrusionOk="0">
                <a:moveTo>
                  <a:pt x="0" y="0"/>
                </a:moveTo>
                <a:cubicBezTo>
                  <a:pt x="158188" y="7508"/>
                  <a:pt x="361578" y="-27091"/>
                  <a:pt x="561703" y="0"/>
                </a:cubicBezTo>
                <a:cubicBezTo>
                  <a:pt x="761828" y="27091"/>
                  <a:pt x="1133811" y="14547"/>
                  <a:pt x="1306286" y="0"/>
                </a:cubicBezTo>
                <a:cubicBezTo>
                  <a:pt x="1478761" y="-14547"/>
                  <a:pt x="1809594" y="13320"/>
                  <a:pt x="2050869" y="0"/>
                </a:cubicBezTo>
                <a:cubicBezTo>
                  <a:pt x="2292144" y="-13320"/>
                  <a:pt x="2409269" y="-14334"/>
                  <a:pt x="2612571" y="0"/>
                </a:cubicBezTo>
                <a:cubicBezTo>
                  <a:pt x="2815873" y="14334"/>
                  <a:pt x="3025009" y="33536"/>
                  <a:pt x="3311434" y="0"/>
                </a:cubicBezTo>
                <a:cubicBezTo>
                  <a:pt x="3597859" y="-33536"/>
                  <a:pt x="3695431" y="-13462"/>
                  <a:pt x="3827417" y="0"/>
                </a:cubicBezTo>
                <a:cubicBezTo>
                  <a:pt x="3959403" y="13462"/>
                  <a:pt x="4360180" y="899"/>
                  <a:pt x="4572000" y="0"/>
                </a:cubicBezTo>
                <a:cubicBezTo>
                  <a:pt x="4572481" y="8890"/>
                  <a:pt x="4572898" y="10033"/>
                  <a:pt x="4572000" y="18288"/>
                </a:cubicBezTo>
                <a:cubicBezTo>
                  <a:pt x="4356830" y="5817"/>
                  <a:pt x="4021942" y="41441"/>
                  <a:pt x="3873137" y="18288"/>
                </a:cubicBezTo>
                <a:cubicBezTo>
                  <a:pt x="3724332" y="-4865"/>
                  <a:pt x="3494019" y="36771"/>
                  <a:pt x="3174274" y="18288"/>
                </a:cubicBezTo>
                <a:cubicBezTo>
                  <a:pt x="2854529" y="-195"/>
                  <a:pt x="2861023" y="5963"/>
                  <a:pt x="2658291" y="18288"/>
                </a:cubicBezTo>
                <a:cubicBezTo>
                  <a:pt x="2455559" y="30613"/>
                  <a:pt x="2309968" y="11711"/>
                  <a:pt x="2050869" y="18288"/>
                </a:cubicBezTo>
                <a:cubicBezTo>
                  <a:pt x="1791770" y="24865"/>
                  <a:pt x="1671115" y="-4587"/>
                  <a:pt x="1306286" y="18288"/>
                </a:cubicBezTo>
                <a:cubicBezTo>
                  <a:pt x="941457" y="41163"/>
                  <a:pt x="838619" y="-9452"/>
                  <a:pt x="653143" y="18288"/>
                </a:cubicBezTo>
                <a:cubicBezTo>
                  <a:pt x="467667" y="46028"/>
                  <a:pt x="308702" y="9245"/>
                  <a:pt x="0" y="18288"/>
                </a:cubicBezTo>
                <a:cubicBezTo>
                  <a:pt x="-4" y="10872"/>
                  <a:pt x="388" y="674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9591507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que 15" descr="Basketball avec un remplissage uni">
            <a:extLst>
              <a:ext uri="{FF2B5EF4-FFF2-40B4-BE49-F238E27FC236}">
                <a16:creationId xmlns:a16="http://schemas.microsoft.com/office/drawing/2014/main" xmlns="" id="{AFF97772-4E7D-56C1-17A1-BD970656FE62}"/>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550316" y="459094"/>
            <a:ext cx="524933" cy="524933"/>
          </a:xfrm>
          <a:prstGeom prst="rect">
            <a:avLst/>
          </a:prstGeom>
        </p:spPr>
      </p:pic>
      <p:pic>
        <p:nvPicPr>
          <p:cNvPr id="4" name="Picture 6" descr="POMJEANNAIS BASKET CLUB">
            <a:extLst>
              <a:ext uri="{FF2B5EF4-FFF2-40B4-BE49-F238E27FC236}">
                <a16:creationId xmlns:a16="http://schemas.microsoft.com/office/drawing/2014/main" xmlns="" id="{5A167BE5-9DD7-6EB5-D5A2-DD1B7A9F9B5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 coins arrondis 1">
            <a:extLst>
              <a:ext uri="{FF2B5EF4-FFF2-40B4-BE49-F238E27FC236}">
                <a16:creationId xmlns:a16="http://schemas.microsoft.com/office/drawing/2014/main" xmlns="" id="{A833F8D1-CFC6-A1D6-D237-1EC76FA1E387}"/>
              </a:ext>
            </a:extLst>
          </p:cNvPr>
          <p:cNvSpPr/>
          <p:nvPr/>
        </p:nvSpPr>
        <p:spPr>
          <a:xfrm>
            <a:off x="278736" y="2001607"/>
            <a:ext cx="3171430" cy="45921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Mettre en place des temps d’échange entre les partenaires / parents / bénévoles avec les fonctions supports.</a:t>
            </a:r>
          </a:p>
          <a:p>
            <a:pPr algn="ctr"/>
            <a:endParaRPr lang="fr-FR" dirty="0"/>
          </a:p>
          <a:p>
            <a:pPr algn="ctr"/>
            <a:r>
              <a:rPr lang="fr-FR" dirty="0"/>
              <a:t>Proposer des cliniques entraîneur/arbitre pour favoriser la compréhension auprès des licenciés du club</a:t>
            </a:r>
          </a:p>
        </p:txBody>
      </p:sp>
      <p:pic>
        <p:nvPicPr>
          <p:cNvPr id="11266" name="Picture 2" descr="Angaïs/Mirepeix/Igon : le club de basket va nommer un « responsable  incivilité » par équipe - La République des Pyrénées.fr">
            <a:extLst>
              <a:ext uri="{FF2B5EF4-FFF2-40B4-BE49-F238E27FC236}">
                <a16:creationId xmlns:a16="http://schemas.microsoft.com/office/drawing/2014/main" xmlns="" id="{0E4498F7-962A-287C-4707-0F4D7DEC860A}"/>
              </a:ext>
            </a:extLst>
          </p:cNvPr>
          <p:cNvPicPr>
            <a:picLocks noChangeAspect="1" noChangeArrowheads="1"/>
          </p:cNvPicPr>
          <p:nvPr/>
        </p:nvPicPr>
        <p:blipFill>
          <a:blip r:embed="rId5">
            <a:extLst>
              <a:ext uri="{BEBA8EAE-BF5A-486C-A8C5-ECC9F3942E4B}">
                <a14:imgProps xmlns:a14="http://schemas.microsoft.com/office/drawing/2010/main" xmlns="">
                  <a14:imgLayer r:embed="rId6">
                    <a14:imgEffect>
                      <a14:artisticCutout/>
                    </a14:imgEffect>
                  </a14:imgLayer>
                </a14:imgProps>
              </a:ext>
              <a:ext uri="{28A0092B-C50C-407E-A947-70E740481C1C}">
                <a14:useLocalDpi xmlns:a14="http://schemas.microsoft.com/office/drawing/2010/main" xmlns="" val="0"/>
              </a:ext>
            </a:extLst>
          </a:blip>
          <a:srcRect/>
          <a:stretch>
            <a:fillRect/>
          </a:stretch>
        </p:blipFill>
        <p:spPr bwMode="auto">
          <a:xfrm>
            <a:off x="3677920" y="2001607"/>
            <a:ext cx="7278793" cy="459214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Sport gratuit parents / enfants">
            <a:extLst>
              <a:ext uri="{FF2B5EF4-FFF2-40B4-BE49-F238E27FC236}">
                <a16:creationId xmlns:a16="http://schemas.microsoft.com/office/drawing/2014/main" xmlns="" id="{F584AABA-E156-E785-6AA0-2069A6374228}"/>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38850" y="139017"/>
            <a:ext cx="2488461" cy="1496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315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a:extLst>
              <a:ext uri="{FF2B5EF4-FFF2-40B4-BE49-F238E27FC236}">
                <a16:creationId xmlns:a16="http://schemas.microsoft.com/office/drawing/2014/main" xmlns="" id="{5BB944DF-1BBA-6014-D237-8BAE4E1BE8E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5840" y="205993"/>
            <a:ext cx="10464800" cy="3488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124" name="Picture 4" descr="POMJEANNAIS BASKET CLUB">
            <a:extLst>
              <a:ext uri="{FF2B5EF4-FFF2-40B4-BE49-F238E27FC236}">
                <a16:creationId xmlns:a16="http://schemas.microsoft.com/office/drawing/2014/main" xmlns="" id="{19EC4674-0D15-082E-C6BD-D2F190B7608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29521" y="2796092"/>
            <a:ext cx="3488267" cy="34882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126" name="Picture 6" descr="POMJEANNAIS BASKET CLUB">
            <a:extLst>
              <a:ext uri="{FF2B5EF4-FFF2-40B4-BE49-F238E27FC236}">
                <a16:creationId xmlns:a16="http://schemas.microsoft.com/office/drawing/2014/main" xmlns="" id="{443AFE1F-2993-037E-489B-23F8332A4C5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905367">
            <a:off x="2326088" y="3388959"/>
            <a:ext cx="2488713" cy="28608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90664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evenir arbitre officiel ou OTM (Officiel de Table de Marque) | RED BASKET  CLUB MARSIEN">
            <a:extLst>
              <a:ext uri="{FF2B5EF4-FFF2-40B4-BE49-F238E27FC236}">
                <a16:creationId xmlns:a16="http://schemas.microsoft.com/office/drawing/2014/main" xmlns="" id="{F4815D26-C2BB-4927-862D-5A4F72D2B738}"/>
              </a:ext>
            </a:extLst>
          </p:cNvPr>
          <p:cNvPicPr>
            <a:picLocks noChangeAspect="1" noChangeArrowheads="1"/>
          </p:cNvPicPr>
          <p:nvPr/>
        </p:nvPicPr>
        <p:blipFill>
          <a:blip r:embed="rId2" cstate="print">
            <a:alphaModFix amt="70000"/>
            <a:extLst>
              <a:ext uri="{28A0092B-C50C-407E-A947-70E740481C1C}">
                <a14:useLocalDpi xmlns:a14="http://schemas.microsoft.com/office/drawing/2010/main" xmlns="" val="0"/>
              </a:ext>
            </a:extLst>
          </a:blip>
          <a:srcRect r="1" b="18844"/>
          <a:stretch/>
        </p:blipFill>
        <p:spPr bwMode="auto">
          <a:xfrm>
            <a:off x="-169" y="10"/>
            <a:ext cx="1778170" cy="144310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BA3D8621-FA29-7A4E-333C-A08C4D1611DA}"/>
              </a:ext>
            </a:extLst>
          </p:cNvPr>
          <p:cNvSpPr/>
          <p:nvPr/>
        </p:nvSpPr>
        <p:spPr>
          <a:xfrm>
            <a:off x="1912493" y="259896"/>
            <a:ext cx="10033974" cy="923330"/>
          </a:xfrm>
          <a:prstGeom prst="rect">
            <a:avLst/>
          </a:prstGeom>
          <a:noFill/>
        </p:spPr>
        <p:txBody>
          <a:bodyPr wrap="square" lIns="91440" tIns="45720" rIns="91440" bIns="45720">
            <a:spAutoFit/>
          </a:bodyPr>
          <a:lstStyle/>
          <a:p>
            <a:pPr algn="ctr"/>
            <a:r>
              <a:rPr lang="fr-FR" sz="5400" b="1" cap="none" spc="50" dirty="0">
                <a:ln w="0"/>
                <a:solidFill>
                  <a:srgbClr val="0E2E4F"/>
                </a:solidFill>
                <a:effectLst>
                  <a:innerShdw blurRad="63500" dist="50800" dir="13500000">
                    <a:srgbClr val="000000">
                      <a:alpha val="50000"/>
                    </a:srgbClr>
                  </a:innerShdw>
                </a:effectLst>
              </a:rPr>
              <a:t>Présenter les Axes</a:t>
            </a:r>
          </a:p>
        </p:txBody>
      </p:sp>
      <p:pic>
        <p:nvPicPr>
          <p:cNvPr id="15" name="Graphique 14" descr="Basketball avec un remplissage uni">
            <a:extLst>
              <a:ext uri="{FF2B5EF4-FFF2-40B4-BE49-F238E27FC236}">
                <a16:creationId xmlns:a16="http://schemas.microsoft.com/office/drawing/2014/main" xmlns="" id="{1AF504D7-515B-17CC-7C26-0BDC60BBA1C2}"/>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2784688" y="459094"/>
            <a:ext cx="524933" cy="524933"/>
          </a:xfrm>
          <a:prstGeom prst="rect">
            <a:avLst/>
          </a:prstGeom>
        </p:spPr>
      </p:pic>
      <p:pic>
        <p:nvPicPr>
          <p:cNvPr id="16" name="Graphique 15" descr="Basketball avec un remplissage uni">
            <a:extLst>
              <a:ext uri="{FF2B5EF4-FFF2-40B4-BE49-F238E27FC236}">
                <a16:creationId xmlns:a16="http://schemas.microsoft.com/office/drawing/2014/main" xmlns="" id="{0B4135BC-6AAE-E584-6B01-7DCC994B7082}"/>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0550316" y="459094"/>
            <a:ext cx="524933" cy="524933"/>
          </a:xfrm>
          <a:prstGeom prst="rect">
            <a:avLst/>
          </a:prstGeom>
        </p:spPr>
      </p:pic>
      <p:pic>
        <p:nvPicPr>
          <p:cNvPr id="4" name="Picture 6" descr="POMJEANNAIS BASKET CLUB">
            <a:extLst>
              <a:ext uri="{FF2B5EF4-FFF2-40B4-BE49-F238E27FC236}">
                <a16:creationId xmlns:a16="http://schemas.microsoft.com/office/drawing/2014/main" xmlns="" id="{68F8B487-6321-0955-2E83-252DCDC8E0E7}"/>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Flèche : pentagone 22">
            <a:extLst>
              <a:ext uri="{FF2B5EF4-FFF2-40B4-BE49-F238E27FC236}">
                <a16:creationId xmlns:a16="http://schemas.microsoft.com/office/drawing/2014/main" xmlns="" id="{18C40E3B-E398-BF48-C99D-35E9F0FA943F}"/>
              </a:ext>
            </a:extLst>
          </p:cNvPr>
          <p:cNvSpPr/>
          <p:nvPr/>
        </p:nvSpPr>
        <p:spPr>
          <a:xfrm>
            <a:off x="2294467" y="1845733"/>
            <a:ext cx="9465733" cy="85513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Le bureau décide de la politique du club = ETAT D’ESPRIT CLUB</a:t>
            </a:r>
          </a:p>
        </p:txBody>
      </p:sp>
      <p:sp>
        <p:nvSpPr>
          <p:cNvPr id="24" name="Flèche : pentagone 23">
            <a:extLst>
              <a:ext uri="{FF2B5EF4-FFF2-40B4-BE49-F238E27FC236}">
                <a16:creationId xmlns:a16="http://schemas.microsoft.com/office/drawing/2014/main" xmlns="" id="{6E8963B5-1837-0B76-8C81-14AAAF8D3C08}"/>
              </a:ext>
            </a:extLst>
          </p:cNvPr>
          <p:cNvSpPr/>
          <p:nvPr/>
        </p:nvSpPr>
        <p:spPr>
          <a:xfrm>
            <a:off x="2294467" y="3240607"/>
            <a:ext cx="9465733" cy="85513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Les fonctions supports (sportive, officiels, communication et animations) animent la politique valider par le bureau</a:t>
            </a:r>
          </a:p>
        </p:txBody>
      </p:sp>
      <p:sp>
        <p:nvSpPr>
          <p:cNvPr id="25" name="Flèche : pentagone 24">
            <a:extLst>
              <a:ext uri="{FF2B5EF4-FFF2-40B4-BE49-F238E27FC236}">
                <a16:creationId xmlns:a16="http://schemas.microsoft.com/office/drawing/2014/main" xmlns="" id="{442CAAB4-0003-0777-DAE4-306972E1E631}"/>
              </a:ext>
            </a:extLst>
          </p:cNvPr>
          <p:cNvSpPr/>
          <p:nvPr/>
        </p:nvSpPr>
        <p:spPr>
          <a:xfrm>
            <a:off x="2294466" y="4635481"/>
            <a:ext cx="9465733" cy="85513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Les licenciés adhérents et participent à l’ETAT D’ESPRIT CLUB valider par le bureau et animer par les fonctions supports (intégrer une charte dans la validation de la licence) </a:t>
            </a:r>
          </a:p>
        </p:txBody>
      </p:sp>
      <p:pic>
        <p:nvPicPr>
          <p:cNvPr id="26" name="Picture 6" descr="POMJEANNAIS BASKET CLUB">
            <a:extLst>
              <a:ext uri="{FF2B5EF4-FFF2-40B4-BE49-F238E27FC236}">
                <a16:creationId xmlns:a16="http://schemas.microsoft.com/office/drawing/2014/main" xmlns="" id="{E887AD35-698A-08F5-93EC-5C5F003B0FB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9302" y="1694196"/>
            <a:ext cx="1007533" cy="1158207"/>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Pedagogie coach basketball">
            <a:extLst>
              <a:ext uri="{FF2B5EF4-FFF2-40B4-BE49-F238E27FC236}">
                <a16:creationId xmlns:a16="http://schemas.microsoft.com/office/drawing/2014/main" xmlns="" id="{9961F9C4-412E-4EB5-6E97-277C27302A22}"/>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0512" y="3220567"/>
            <a:ext cx="1445111" cy="96165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Rejoignez-nous ! | Sablé Basket">
            <a:extLst>
              <a:ext uri="{FF2B5EF4-FFF2-40B4-BE49-F238E27FC236}">
                <a16:creationId xmlns:a16="http://schemas.microsoft.com/office/drawing/2014/main" xmlns="" id="{1C05B47C-40A2-C247-9E3B-C9A354D854C7}"/>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0511" y="4582220"/>
            <a:ext cx="1445111" cy="961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698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70AD49-BCD2-3473-ED1D-D519ADCCFC27}"/>
            </a:ext>
          </a:extLst>
        </p:cNvPr>
        <p:cNvGrpSpPr/>
        <p:nvPr/>
      </p:nvGrpSpPr>
      <p:grpSpPr>
        <a:xfrm>
          <a:off x="0" y="0"/>
          <a:ext cx="0" cy="0"/>
          <a:chOff x="0" y="0"/>
          <a:chExt cx="0" cy="0"/>
        </a:xfrm>
      </p:grpSpPr>
      <p:pic>
        <p:nvPicPr>
          <p:cNvPr id="5" name="Picture 2" descr="Devenir arbitre officiel ou OTM (Officiel de Table de Marque) | RED BASKET  CLUB MARSIEN">
            <a:extLst>
              <a:ext uri="{FF2B5EF4-FFF2-40B4-BE49-F238E27FC236}">
                <a16:creationId xmlns:a16="http://schemas.microsoft.com/office/drawing/2014/main" xmlns="" id="{2BF4307E-5B27-E494-A320-76C14B617F53}"/>
              </a:ext>
            </a:extLst>
          </p:cNvPr>
          <p:cNvPicPr>
            <a:picLocks noChangeAspect="1" noChangeArrowheads="1"/>
          </p:cNvPicPr>
          <p:nvPr/>
        </p:nvPicPr>
        <p:blipFill>
          <a:blip r:embed="rId2" cstate="print">
            <a:alphaModFix amt="70000"/>
            <a:extLst>
              <a:ext uri="{28A0092B-C50C-407E-A947-70E740481C1C}">
                <a14:useLocalDpi xmlns:a14="http://schemas.microsoft.com/office/drawing/2010/main" xmlns="" val="0"/>
              </a:ext>
            </a:extLst>
          </a:blip>
          <a:srcRect r="1" b="18844"/>
          <a:stretch/>
        </p:blipFill>
        <p:spPr bwMode="auto">
          <a:xfrm>
            <a:off x="-169" y="10"/>
            <a:ext cx="1778170" cy="144310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D4C9B34B-F124-CECC-E8DB-BA303DA2121F}"/>
              </a:ext>
            </a:extLst>
          </p:cNvPr>
          <p:cNvSpPr/>
          <p:nvPr/>
        </p:nvSpPr>
        <p:spPr>
          <a:xfrm>
            <a:off x="1912493" y="259896"/>
            <a:ext cx="10033974" cy="923330"/>
          </a:xfrm>
          <a:prstGeom prst="rect">
            <a:avLst/>
          </a:prstGeom>
          <a:noFill/>
        </p:spPr>
        <p:txBody>
          <a:bodyPr wrap="square" lIns="91440" tIns="45720" rIns="91440" bIns="45720">
            <a:spAutoFit/>
          </a:bodyPr>
          <a:lstStyle/>
          <a:p>
            <a:pPr algn="ctr"/>
            <a:r>
              <a:rPr lang="fr-FR" sz="5400" b="1" cap="none" spc="50" dirty="0">
                <a:ln w="0"/>
                <a:solidFill>
                  <a:srgbClr val="0E2E4F"/>
                </a:solidFill>
                <a:effectLst>
                  <a:innerShdw blurRad="63500" dist="50800" dir="13500000">
                    <a:srgbClr val="000000">
                      <a:alpha val="50000"/>
                    </a:srgbClr>
                  </a:innerShdw>
                </a:effectLst>
              </a:rPr>
              <a:t>O</a:t>
            </a:r>
            <a:r>
              <a:rPr lang="fr-FR" sz="5400" b="1" spc="50" dirty="0">
                <a:ln w="0"/>
                <a:solidFill>
                  <a:srgbClr val="0E2E4F"/>
                </a:solidFill>
                <a:effectLst>
                  <a:innerShdw blurRad="63500" dist="50800" dir="13500000">
                    <a:srgbClr val="000000">
                      <a:alpha val="50000"/>
                    </a:srgbClr>
                  </a:innerShdw>
                </a:effectLst>
              </a:rPr>
              <a:t>rganiser et structurer</a:t>
            </a:r>
            <a:endParaRPr lang="fr-FR" sz="5400" b="1" cap="none" spc="50" dirty="0">
              <a:ln w="0"/>
              <a:solidFill>
                <a:srgbClr val="0E2E4F"/>
              </a:solidFill>
              <a:effectLst>
                <a:innerShdw blurRad="63500" dist="50800" dir="13500000">
                  <a:srgbClr val="000000">
                    <a:alpha val="50000"/>
                  </a:srgbClr>
                </a:innerShdw>
              </a:effectLst>
            </a:endParaRPr>
          </a:p>
        </p:txBody>
      </p:sp>
      <p:sp>
        <p:nvSpPr>
          <p:cNvPr id="12" name="Rectangle : coins arrondis 11">
            <a:extLst>
              <a:ext uri="{FF2B5EF4-FFF2-40B4-BE49-F238E27FC236}">
                <a16:creationId xmlns:a16="http://schemas.microsoft.com/office/drawing/2014/main" xmlns="" id="{38A0C31B-157E-48E1-EEF6-15509F528A77}"/>
              </a:ext>
            </a:extLst>
          </p:cNvPr>
          <p:cNvSpPr/>
          <p:nvPr/>
        </p:nvSpPr>
        <p:spPr>
          <a:xfrm>
            <a:off x="316654" y="1540933"/>
            <a:ext cx="3413760" cy="52103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dirty="0"/>
              <a:t>Le Bureau</a:t>
            </a:r>
          </a:p>
          <a:p>
            <a:pPr algn="ctr"/>
            <a:endParaRPr lang="fr-FR" dirty="0"/>
          </a:p>
          <a:p>
            <a:r>
              <a:rPr lang="fr-FR" sz="1400" dirty="0"/>
              <a:t>Les élus du club peuvent établir une politique autour d’un projet formation globale.</a:t>
            </a:r>
          </a:p>
          <a:p>
            <a:endParaRPr lang="fr-FR" sz="1400" dirty="0"/>
          </a:p>
          <a:p>
            <a:r>
              <a:rPr lang="fr-FR" sz="1400" dirty="0"/>
              <a:t>L’objectif est de pouvoir offrir une formation qui inclue les 3 activités du basket de manière transverse.</a:t>
            </a:r>
          </a:p>
          <a:p>
            <a:endParaRPr lang="fr-FR" sz="1400" dirty="0"/>
          </a:p>
          <a:p>
            <a:r>
              <a:rPr lang="fr-FR" sz="1400" dirty="0"/>
              <a:t>Le licencié aura une formation qui intègre la partie joueur, entraîneur et officielle.</a:t>
            </a:r>
          </a:p>
          <a:p>
            <a:endParaRPr lang="fr-FR" sz="1400" dirty="0"/>
          </a:p>
          <a:p>
            <a:r>
              <a:rPr lang="fr-FR" sz="1400" dirty="0"/>
              <a:t>Cela passe par la sensibilisation et la formation des fonctions supports du club (membre du bureau, entraîneur, responsable de salle, responsable d’équipe, coach, les officiels du club,  parents)</a:t>
            </a:r>
          </a:p>
          <a:p>
            <a:endParaRPr lang="fr-FR" sz="1400" dirty="0"/>
          </a:p>
          <a:p>
            <a:pPr algn="ctr"/>
            <a:r>
              <a:rPr lang="fr-FR" sz="1600" dirty="0"/>
              <a:t>Je créé un ETAT D’ESPRIT CLUB</a:t>
            </a:r>
          </a:p>
        </p:txBody>
      </p:sp>
      <p:pic>
        <p:nvPicPr>
          <p:cNvPr id="9" name="Graphique 8" descr="Groupe de personnes avec un remplissage uni">
            <a:extLst>
              <a:ext uri="{FF2B5EF4-FFF2-40B4-BE49-F238E27FC236}">
                <a16:creationId xmlns:a16="http://schemas.microsoft.com/office/drawing/2014/main" xmlns="" id="{DE93FB9C-5B23-1989-157A-42689BD6F714}"/>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490134" y="5926667"/>
            <a:ext cx="428868" cy="428868"/>
          </a:xfrm>
          <a:prstGeom prst="rect">
            <a:avLst/>
          </a:prstGeom>
        </p:spPr>
      </p:pic>
      <p:pic>
        <p:nvPicPr>
          <p:cNvPr id="11" name="Graphique 10" descr="Groupe avec un remplissage uni">
            <a:extLst>
              <a:ext uri="{FF2B5EF4-FFF2-40B4-BE49-F238E27FC236}">
                <a16:creationId xmlns:a16="http://schemas.microsoft.com/office/drawing/2014/main" xmlns="" id="{68E831C3-2BBE-A443-28AD-D7F099625172}"/>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575734" y="1443112"/>
            <a:ext cx="914400" cy="914400"/>
          </a:xfrm>
          <a:prstGeom prst="rect">
            <a:avLst/>
          </a:prstGeom>
        </p:spPr>
      </p:pic>
      <p:sp>
        <p:nvSpPr>
          <p:cNvPr id="13" name="Rectangle : coins arrondis 12">
            <a:extLst>
              <a:ext uri="{FF2B5EF4-FFF2-40B4-BE49-F238E27FC236}">
                <a16:creationId xmlns:a16="http://schemas.microsoft.com/office/drawing/2014/main" xmlns="" id="{F5FEC6C6-7AEA-0682-796A-2A9372A12082}"/>
              </a:ext>
            </a:extLst>
          </p:cNvPr>
          <p:cNvSpPr/>
          <p:nvPr/>
        </p:nvSpPr>
        <p:spPr>
          <a:xfrm>
            <a:off x="4272280" y="1540932"/>
            <a:ext cx="3413760" cy="52103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dirty="0"/>
              <a:t>Les fonctions supports</a:t>
            </a:r>
          </a:p>
          <a:p>
            <a:pPr algn="ctr"/>
            <a:endParaRPr lang="fr-FR" sz="1600" dirty="0"/>
          </a:p>
          <a:p>
            <a:r>
              <a:rPr lang="fr-FR" sz="1200" dirty="0"/>
              <a:t>Membre du bureau :</a:t>
            </a:r>
          </a:p>
          <a:p>
            <a:pPr marL="171450" indent="-171450">
              <a:buFont typeface="Symbol" panose="05050102010706020507" pitchFamily="18" charset="2"/>
              <a:buChar char="Þ"/>
            </a:pPr>
            <a:r>
              <a:rPr lang="fr-FR" sz="1200" dirty="0"/>
              <a:t>Valider un projet qui sensibilise la fonction des officiels au sein du club.</a:t>
            </a:r>
          </a:p>
          <a:p>
            <a:pPr marL="171450" indent="-171450">
              <a:buFont typeface="Symbol" panose="05050102010706020507" pitchFamily="18" charset="2"/>
              <a:buChar char="Þ"/>
            </a:pPr>
            <a:r>
              <a:rPr lang="fr-FR" sz="1200" dirty="0"/>
              <a:t>Donner un cadre et des règles pour définir ce qui est accepter ou non.</a:t>
            </a:r>
          </a:p>
          <a:p>
            <a:pPr marL="171450" indent="-171450">
              <a:buFont typeface="Symbol" panose="05050102010706020507" pitchFamily="18" charset="2"/>
              <a:buChar char="Þ"/>
            </a:pPr>
            <a:r>
              <a:rPr lang="fr-FR" sz="1200" dirty="0"/>
              <a:t>Communiquer sur l’ETAT D’ESPRIT CLUB afin de faciliter les actions visant à valoriser et recadrer les comportements.</a:t>
            </a:r>
          </a:p>
          <a:p>
            <a:pPr marL="171450" indent="-171450">
              <a:buFont typeface="Symbol" panose="05050102010706020507" pitchFamily="18" charset="2"/>
              <a:buChar char="Þ"/>
            </a:pPr>
            <a:r>
              <a:rPr lang="fr-FR" sz="1200" dirty="0"/>
              <a:t>Valider avec l’encadrement sportif les règles qui s’applique tout au long du parcours licenciés et intégrer les parents pour les mineurs.</a:t>
            </a:r>
          </a:p>
          <a:p>
            <a:pPr marL="171450" indent="-171450">
              <a:buFont typeface="Symbol" panose="05050102010706020507" pitchFamily="18" charset="2"/>
              <a:buChar char="Þ"/>
            </a:pPr>
            <a:endParaRPr lang="fr-FR" sz="1200" dirty="0"/>
          </a:p>
          <a:p>
            <a:r>
              <a:rPr lang="fr-FR" sz="1200" dirty="0"/>
              <a:t>Entraineur :</a:t>
            </a:r>
          </a:p>
          <a:p>
            <a:pPr marL="171450" indent="-171450">
              <a:buFont typeface="Symbol" panose="05050102010706020507" pitchFamily="18" charset="2"/>
              <a:buChar char="Þ"/>
            </a:pPr>
            <a:r>
              <a:rPr lang="fr-FR" sz="1200" dirty="0"/>
              <a:t>Former et/ou sensibiliser les entraineurs professionnels ou amateurs sur l’intégration des 3 fonctions dans leur processus de formation.</a:t>
            </a:r>
          </a:p>
          <a:p>
            <a:pPr marL="171450" indent="-171450">
              <a:buFont typeface="Symbol" panose="05050102010706020507" pitchFamily="18" charset="2"/>
              <a:buChar char="Þ"/>
            </a:pPr>
            <a:endParaRPr lang="fr-FR" sz="1200" dirty="0"/>
          </a:p>
          <a:p>
            <a:pPr algn="ctr"/>
            <a:r>
              <a:rPr lang="fr-FR" sz="1600" b="1" dirty="0"/>
              <a:t>Cela part du JEU</a:t>
            </a:r>
          </a:p>
          <a:p>
            <a:pPr algn="ctr"/>
            <a:endParaRPr lang="fr-FR" sz="1600" b="1" u="sng" dirty="0"/>
          </a:p>
          <a:p>
            <a:pPr algn="ctr"/>
            <a:r>
              <a:rPr lang="fr-FR" sz="1400" dirty="0"/>
              <a:t>Plaisir / Compétence / Progression</a:t>
            </a:r>
          </a:p>
          <a:p>
            <a:pPr algn="ctr"/>
            <a:endParaRPr lang="fr-FR" sz="1400" dirty="0"/>
          </a:p>
        </p:txBody>
      </p:sp>
      <p:pic>
        <p:nvPicPr>
          <p:cNvPr id="15" name="Graphique 14" descr="Basketball avec un remplissage uni">
            <a:extLst>
              <a:ext uri="{FF2B5EF4-FFF2-40B4-BE49-F238E27FC236}">
                <a16:creationId xmlns:a16="http://schemas.microsoft.com/office/drawing/2014/main" xmlns="" id="{C69B30C5-5845-6D61-CE6C-4B69D4F755F8}"/>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4351021" y="1637845"/>
            <a:ext cx="524933" cy="524933"/>
          </a:xfrm>
          <a:prstGeom prst="rect">
            <a:avLst/>
          </a:prstGeom>
        </p:spPr>
      </p:pic>
      <p:pic>
        <p:nvPicPr>
          <p:cNvPr id="16" name="Graphique 15" descr="Basketball avec un remplissage uni">
            <a:extLst>
              <a:ext uri="{FF2B5EF4-FFF2-40B4-BE49-F238E27FC236}">
                <a16:creationId xmlns:a16="http://schemas.microsoft.com/office/drawing/2014/main" xmlns="" id="{7A40FEC3-FD9D-2936-4C6E-1C7E03CFB019}"/>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7095916" y="1637844"/>
            <a:ext cx="524933" cy="524933"/>
          </a:xfrm>
          <a:prstGeom prst="rect">
            <a:avLst/>
          </a:prstGeom>
        </p:spPr>
      </p:pic>
      <p:sp>
        <p:nvSpPr>
          <p:cNvPr id="17" name="Rectangle : coins arrondis 16">
            <a:extLst>
              <a:ext uri="{FF2B5EF4-FFF2-40B4-BE49-F238E27FC236}">
                <a16:creationId xmlns:a16="http://schemas.microsoft.com/office/drawing/2014/main" xmlns="" id="{CCD80B6B-8AF4-EA8C-2135-7E8090F24007}"/>
              </a:ext>
            </a:extLst>
          </p:cNvPr>
          <p:cNvSpPr/>
          <p:nvPr/>
        </p:nvSpPr>
        <p:spPr>
          <a:xfrm>
            <a:off x="8227907" y="1540931"/>
            <a:ext cx="3413760" cy="52103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dirty="0"/>
              <a:t>Les fonctions supports</a:t>
            </a:r>
          </a:p>
          <a:p>
            <a:pPr algn="ctr"/>
            <a:endParaRPr lang="fr-FR" sz="1600" dirty="0"/>
          </a:p>
          <a:p>
            <a:r>
              <a:rPr lang="fr-FR" sz="1200" dirty="0"/>
              <a:t>Entraineur/coach :</a:t>
            </a:r>
          </a:p>
          <a:p>
            <a:pPr marL="171450" indent="-171450">
              <a:buFont typeface="Symbol" panose="05050102010706020507" pitchFamily="18" charset="2"/>
              <a:buChar char="Þ"/>
            </a:pPr>
            <a:r>
              <a:rPr lang="fr-FR" sz="1200" dirty="0"/>
              <a:t>Intégrer dans l’entrainement des temps où le joueur développe les 3 compétences :</a:t>
            </a:r>
          </a:p>
          <a:p>
            <a:pPr marL="742950" lvl="1" indent="-285750">
              <a:buFont typeface="Symbol" panose="05050102010706020507" pitchFamily="18" charset="2"/>
              <a:buChar char="Þ"/>
            </a:pPr>
            <a:r>
              <a:rPr lang="fr-FR" sz="1200" dirty="0"/>
              <a:t>Compétence technique</a:t>
            </a:r>
          </a:p>
          <a:p>
            <a:pPr marL="742950" lvl="1" indent="-285750">
              <a:buFont typeface="Symbol" panose="05050102010706020507" pitchFamily="18" charset="2"/>
              <a:buChar char="Þ"/>
            </a:pPr>
            <a:r>
              <a:rPr lang="fr-FR" sz="1200" dirty="0"/>
              <a:t>Compétence d’observation</a:t>
            </a:r>
          </a:p>
          <a:p>
            <a:pPr marL="742950" lvl="1" indent="-285750">
              <a:buFont typeface="Symbol" panose="05050102010706020507" pitchFamily="18" charset="2"/>
              <a:buChar char="Þ"/>
            </a:pPr>
            <a:r>
              <a:rPr lang="fr-FR" sz="1200" dirty="0"/>
              <a:t>Compétence réglementaire</a:t>
            </a:r>
          </a:p>
          <a:p>
            <a:endParaRPr lang="fr-FR" sz="1200" dirty="0"/>
          </a:p>
          <a:p>
            <a:pPr marL="171450" indent="-171450">
              <a:buFont typeface="Symbol" panose="05050102010706020507" pitchFamily="18" charset="2"/>
              <a:buChar char="Þ"/>
            </a:pPr>
            <a:r>
              <a:rPr lang="fr-FR" sz="1200" dirty="0"/>
              <a:t>Compétence technique pour devenir un meilleur joueur</a:t>
            </a:r>
          </a:p>
          <a:p>
            <a:pPr marL="171450" indent="-171450">
              <a:buFont typeface="Symbol" panose="05050102010706020507" pitchFamily="18" charset="2"/>
              <a:buChar char="Þ"/>
            </a:pPr>
            <a:r>
              <a:rPr lang="fr-FR" sz="1200" dirty="0"/>
              <a:t>Compétence d’observation pour le sensibiliser aux fonctions d’entraineur et coach et officiel.</a:t>
            </a:r>
          </a:p>
          <a:p>
            <a:pPr marL="171450" indent="-171450">
              <a:buFont typeface="Symbol" panose="05050102010706020507" pitchFamily="18" charset="2"/>
              <a:buChar char="Þ"/>
            </a:pPr>
            <a:r>
              <a:rPr lang="fr-FR" sz="1200" dirty="0"/>
              <a:t>Compétence réglementaire pour le sensibiliser aux fonctions d’officielles</a:t>
            </a:r>
          </a:p>
          <a:p>
            <a:pPr marL="171450" indent="-171450">
              <a:buFont typeface="Symbol" panose="05050102010706020507" pitchFamily="18" charset="2"/>
              <a:buChar char="Þ"/>
            </a:pPr>
            <a:r>
              <a:rPr lang="fr-FR" sz="1200" dirty="0"/>
              <a:t>Il aura l’obligation d’être FAIR PLAY et exemplaire dans son attitude.</a:t>
            </a:r>
          </a:p>
          <a:p>
            <a:endParaRPr lang="fr-FR" sz="1200" dirty="0"/>
          </a:p>
          <a:p>
            <a:pPr marL="171450" indent="-171450">
              <a:buFont typeface="Symbol" panose="05050102010706020507" pitchFamily="18" charset="2"/>
              <a:buChar char="Þ"/>
            </a:pPr>
            <a:endParaRPr lang="fr-FR" sz="1200" dirty="0"/>
          </a:p>
          <a:p>
            <a:pPr algn="ctr"/>
            <a:r>
              <a:rPr lang="fr-FR" sz="1400" b="1" dirty="0"/>
              <a:t>L’association des 3 compétences permet d’être un meilleur joueur, entraineur et officiel.</a:t>
            </a:r>
          </a:p>
          <a:p>
            <a:pPr lvl="1"/>
            <a:endParaRPr lang="fr-FR" sz="1200" dirty="0"/>
          </a:p>
        </p:txBody>
      </p:sp>
      <p:pic>
        <p:nvPicPr>
          <p:cNvPr id="4" name="Picture 6" descr="POMJEANNAIS BASKET CLUB">
            <a:extLst>
              <a:ext uri="{FF2B5EF4-FFF2-40B4-BE49-F238E27FC236}">
                <a16:creationId xmlns:a16="http://schemas.microsoft.com/office/drawing/2014/main" xmlns="" id="{549CE17D-F195-D6BE-BBF0-FC341717E33A}"/>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Graphique 17" descr="Basketball avec un remplissage uni">
            <a:extLst>
              <a:ext uri="{FF2B5EF4-FFF2-40B4-BE49-F238E27FC236}">
                <a16:creationId xmlns:a16="http://schemas.microsoft.com/office/drawing/2014/main" xmlns="" id="{CB663A02-BB91-F8AC-BA19-182DC5E7D362}"/>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8318498" y="1637844"/>
            <a:ext cx="524933" cy="524933"/>
          </a:xfrm>
          <a:prstGeom prst="rect">
            <a:avLst/>
          </a:prstGeom>
        </p:spPr>
      </p:pic>
      <p:pic>
        <p:nvPicPr>
          <p:cNvPr id="19" name="Graphique 18" descr="Basketball avec un remplissage uni">
            <a:extLst>
              <a:ext uri="{FF2B5EF4-FFF2-40B4-BE49-F238E27FC236}">
                <a16:creationId xmlns:a16="http://schemas.microsoft.com/office/drawing/2014/main" xmlns="" id="{A8D276D8-8726-841F-CA14-98F5590DB14B}"/>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11063393" y="1637843"/>
            <a:ext cx="524933" cy="524933"/>
          </a:xfrm>
          <a:prstGeom prst="rect">
            <a:avLst/>
          </a:prstGeom>
        </p:spPr>
      </p:pic>
      <p:pic>
        <p:nvPicPr>
          <p:cNvPr id="20" name="Graphique 19" descr="Groupe de personnes avec un remplissage uni">
            <a:extLst>
              <a:ext uri="{FF2B5EF4-FFF2-40B4-BE49-F238E27FC236}">
                <a16:creationId xmlns:a16="http://schemas.microsoft.com/office/drawing/2014/main" xmlns="" id="{71803921-C798-3407-542F-347D9FF63103}"/>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975501" y="5931762"/>
            <a:ext cx="428868" cy="428868"/>
          </a:xfrm>
          <a:prstGeom prst="rect">
            <a:avLst/>
          </a:prstGeom>
        </p:spPr>
      </p:pic>
      <p:pic>
        <p:nvPicPr>
          <p:cNvPr id="21" name="Graphique 20" descr="Groupe de personnes avec un remplissage uni">
            <a:extLst>
              <a:ext uri="{FF2B5EF4-FFF2-40B4-BE49-F238E27FC236}">
                <a16:creationId xmlns:a16="http://schemas.microsoft.com/office/drawing/2014/main" xmlns="" id="{C9DC61D3-65B4-E480-8905-AA83AE679478}"/>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2452339" y="5926667"/>
            <a:ext cx="428868" cy="428868"/>
          </a:xfrm>
          <a:prstGeom prst="rect">
            <a:avLst/>
          </a:prstGeom>
        </p:spPr>
      </p:pic>
      <p:pic>
        <p:nvPicPr>
          <p:cNvPr id="22" name="Graphique 21" descr="Groupe de personnes avec un remplissage uni">
            <a:extLst>
              <a:ext uri="{FF2B5EF4-FFF2-40B4-BE49-F238E27FC236}">
                <a16:creationId xmlns:a16="http://schemas.microsoft.com/office/drawing/2014/main" xmlns="" id="{4E99B065-64D5-0B8F-4008-1E5F02D7D508}"/>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2929177" y="5926667"/>
            <a:ext cx="428868" cy="428868"/>
          </a:xfrm>
          <a:prstGeom prst="rect">
            <a:avLst/>
          </a:prstGeom>
        </p:spPr>
      </p:pic>
      <p:pic>
        <p:nvPicPr>
          <p:cNvPr id="2" name="Graphique 1" descr="Basketball avec un remplissage uni">
            <a:extLst>
              <a:ext uri="{FF2B5EF4-FFF2-40B4-BE49-F238E27FC236}">
                <a16:creationId xmlns:a16="http://schemas.microsoft.com/office/drawing/2014/main" xmlns="" id="{1BCD0E7F-DBCC-1B17-68FD-8D515B8E58C4}"/>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2452339" y="459094"/>
            <a:ext cx="524933" cy="524933"/>
          </a:xfrm>
          <a:prstGeom prst="rect">
            <a:avLst/>
          </a:prstGeom>
        </p:spPr>
      </p:pic>
      <p:pic>
        <p:nvPicPr>
          <p:cNvPr id="3" name="Graphique 2" descr="Basketball avec un remplissage uni">
            <a:extLst>
              <a:ext uri="{FF2B5EF4-FFF2-40B4-BE49-F238E27FC236}">
                <a16:creationId xmlns:a16="http://schemas.microsoft.com/office/drawing/2014/main" xmlns="" id="{32D04CC8-0EC1-5D88-C4C2-F4781613FFF1}"/>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10922000" y="460987"/>
            <a:ext cx="524933" cy="524933"/>
          </a:xfrm>
          <a:prstGeom prst="rect">
            <a:avLst/>
          </a:prstGeom>
        </p:spPr>
      </p:pic>
    </p:spTree>
    <p:extLst>
      <p:ext uri="{BB962C8B-B14F-4D97-AF65-F5344CB8AC3E}">
        <p14:creationId xmlns:p14="http://schemas.microsoft.com/office/powerpoint/2010/main" xmlns="" val="118078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45CE4F-FFE3-8FC1-DA08-A1F6658CF29B}"/>
            </a:ext>
          </a:extLst>
        </p:cNvPr>
        <p:cNvGrpSpPr/>
        <p:nvPr/>
      </p:nvGrpSpPr>
      <p:grpSpPr>
        <a:xfrm>
          <a:off x="0" y="0"/>
          <a:ext cx="0" cy="0"/>
          <a:chOff x="0" y="0"/>
          <a:chExt cx="0" cy="0"/>
        </a:xfrm>
      </p:grpSpPr>
      <p:pic>
        <p:nvPicPr>
          <p:cNvPr id="5" name="Picture 2" descr="Devenir arbitre officiel ou OTM (Officiel de Table de Marque) | RED BASKET  CLUB MARSIEN">
            <a:extLst>
              <a:ext uri="{FF2B5EF4-FFF2-40B4-BE49-F238E27FC236}">
                <a16:creationId xmlns:a16="http://schemas.microsoft.com/office/drawing/2014/main" xmlns="" id="{ADDBBF3E-DA83-530C-6AC2-A28830BFC4E8}"/>
              </a:ext>
            </a:extLst>
          </p:cNvPr>
          <p:cNvPicPr>
            <a:picLocks noChangeAspect="1" noChangeArrowheads="1"/>
          </p:cNvPicPr>
          <p:nvPr/>
        </p:nvPicPr>
        <p:blipFill>
          <a:blip r:embed="rId2" cstate="print">
            <a:alphaModFix amt="70000"/>
            <a:extLst>
              <a:ext uri="{28A0092B-C50C-407E-A947-70E740481C1C}">
                <a14:useLocalDpi xmlns:a14="http://schemas.microsoft.com/office/drawing/2010/main" xmlns="" val="0"/>
              </a:ext>
            </a:extLst>
          </a:blip>
          <a:srcRect r="1" b="18844"/>
          <a:stretch/>
        </p:blipFill>
        <p:spPr bwMode="auto">
          <a:xfrm>
            <a:off x="-169" y="10"/>
            <a:ext cx="1778170" cy="144310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4A6AEB69-1E6A-79B6-A1B4-9E0CE3669AAC}"/>
              </a:ext>
            </a:extLst>
          </p:cNvPr>
          <p:cNvSpPr/>
          <p:nvPr/>
        </p:nvSpPr>
        <p:spPr>
          <a:xfrm>
            <a:off x="1912493" y="259896"/>
            <a:ext cx="10033974" cy="923330"/>
          </a:xfrm>
          <a:prstGeom prst="rect">
            <a:avLst/>
          </a:prstGeom>
          <a:noFill/>
        </p:spPr>
        <p:txBody>
          <a:bodyPr wrap="square" lIns="91440" tIns="45720" rIns="91440" bIns="45720">
            <a:spAutoFit/>
          </a:bodyPr>
          <a:lstStyle/>
          <a:p>
            <a:pPr algn="ctr"/>
            <a:r>
              <a:rPr lang="fr-FR" sz="5400" b="1" cap="none" spc="50" dirty="0">
                <a:ln w="0"/>
                <a:solidFill>
                  <a:srgbClr val="0E2E4F"/>
                </a:solidFill>
                <a:effectLst>
                  <a:innerShdw blurRad="63500" dist="50800" dir="13500000">
                    <a:srgbClr val="000000">
                      <a:alpha val="50000"/>
                    </a:srgbClr>
                  </a:innerShdw>
                </a:effectLst>
              </a:rPr>
              <a:t>O</a:t>
            </a:r>
            <a:r>
              <a:rPr lang="fr-FR" sz="5400" b="1" spc="50" dirty="0">
                <a:ln w="0"/>
                <a:solidFill>
                  <a:srgbClr val="0E2E4F"/>
                </a:solidFill>
                <a:effectLst>
                  <a:innerShdw blurRad="63500" dist="50800" dir="13500000">
                    <a:srgbClr val="000000">
                      <a:alpha val="50000"/>
                    </a:srgbClr>
                  </a:innerShdw>
                </a:effectLst>
              </a:rPr>
              <a:t>rganiser et structurer</a:t>
            </a:r>
            <a:endParaRPr lang="fr-FR" sz="5400" b="1" cap="none" spc="50" dirty="0">
              <a:ln w="0"/>
              <a:solidFill>
                <a:srgbClr val="0E2E4F"/>
              </a:solidFill>
              <a:effectLst>
                <a:innerShdw blurRad="63500" dist="50800" dir="13500000">
                  <a:srgbClr val="000000">
                    <a:alpha val="50000"/>
                  </a:srgbClr>
                </a:innerShdw>
              </a:effectLst>
            </a:endParaRPr>
          </a:p>
        </p:txBody>
      </p:sp>
      <p:sp>
        <p:nvSpPr>
          <p:cNvPr id="13" name="Rectangle : coins arrondis 12">
            <a:extLst>
              <a:ext uri="{FF2B5EF4-FFF2-40B4-BE49-F238E27FC236}">
                <a16:creationId xmlns:a16="http://schemas.microsoft.com/office/drawing/2014/main" xmlns="" id="{A4859742-B0CE-4F60-1585-3B256DA302EC}"/>
              </a:ext>
            </a:extLst>
          </p:cNvPr>
          <p:cNvSpPr/>
          <p:nvPr/>
        </p:nvSpPr>
        <p:spPr>
          <a:xfrm>
            <a:off x="4272280" y="1540932"/>
            <a:ext cx="3413760" cy="52103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dirty="0"/>
              <a:t>Les fonctions supports</a:t>
            </a:r>
          </a:p>
          <a:p>
            <a:pPr algn="ctr"/>
            <a:endParaRPr lang="fr-FR" sz="1600" dirty="0"/>
          </a:p>
          <a:p>
            <a:r>
              <a:rPr lang="fr-FR" sz="1200" dirty="0"/>
              <a:t>Responsable d’équipe :</a:t>
            </a:r>
          </a:p>
          <a:p>
            <a:pPr marL="171450" indent="-171450">
              <a:buFont typeface="Symbol" panose="05050102010706020507" pitchFamily="18" charset="2"/>
              <a:buChar char="Þ"/>
            </a:pPr>
            <a:r>
              <a:rPr lang="fr-FR" sz="1200" dirty="0"/>
              <a:t>Après avoir été formé et accompagné, il est garant du respect de l’ETAT D’ESPRIT CLUB au sein de l’équipe. Il sera si besoin supporter par les membres du bureau et le ou les salariés, entraineurs du club dans cette mission.</a:t>
            </a:r>
          </a:p>
          <a:p>
            <a:pPr marL="171450" indent="-171450">
              <a:buFont typeface="Symbol" panose="05050102010706020507" pitchFamily="18" charset="2"/>
              <a:buChar char="Þ"/>
            </a:pPr>
            <a:r>
              <a:rPr lang="fr-FR" sz="1200" dirty="0"/>
              <a:t>Il animera auprès des parents les actions qui améliorer la cohésion et le respect.</a:t>
            </a:r>
          </a:p>
          <a:p>
            <a:pPr marL="171450" indent="-171450">
              <a:buFont typeface="Symbol" panose="05050102010706020507" pitchFamily="18" charset="2"/>
              <a:buChar char="Þ"/>
            </a:pPr>
            <a:r>
              <a:rPr lang="fr-FR" sz="1200" dirty="0"/>
              <a:t>Il fera des comptes rendus des incidents ou actions permettant de conserver la bonne dynamique dans l’animation de l’équipe.</a:t>
            </a:r>
          </a:p>
          <a:p>
            <a:pPr marL="171450" indent="-171450">
              <a:buFont typeface="Symbol" panose="05050102010706020507" pitchFamily="18" charset="2"/>
              <a:buChar char="Þ"/>
            </a:pPr>
            <a:r>
              <a:rPr lang="fr-FR" sz="1200" dirty="0"/>
              <a:t>Il sera l’interlocuteur privilégié entre les parents et les membres du bureau.</a:t>
            </a:r>
          </a:p>
          <a:p>
            <a:pPr marL="171450" indent="-171450">
              <a:buFont typeface="Symbol" panose="05050102010706020507" pitchFamily="18" charset="2"/>
              <a:buChar char="Þ"/>
            </a:pPr>
            <a:r>
              <a:rPr lang="fr-FR" sz="1200" dirty="0"/>
              <a:t>Il aura l’obligation d’être FAIR PLAY et exemplaire dans son attitude.</a:t>
            </a:r>
          </a:p>
          <a:p>
            <a:pPr marL="171450" indent="-171450">
              <a:buFont typeface="Symbol" panose="05050102010706020507" pitchFamily="18" charset="2"/>
              <a:buChar char="Þ"/>
            </a:pPr>
            <a:endParaRPr lang="fr-FR" sz="1200" dirty="0"/>
          </a:p>
          <a:p>
            <a:pPr algn="ctr"/>
            <a:r>
              <a:rPr lang="fr-FR" sz="1400" b="1" dirty="0"/>
              <a:t>Il est important du donner du sens à cette mission et accompagner dans ses actions les licenciés du club</a:t>
            </a:r>
          </a:p>
        </p:txBody>
      </p:sp>
      <p:pic>
        <p:nvPicPr>
          <p:cNvPr id="15" name="Graphique 14" descr="Basketball avec un remplissage uni">
            <a:extLst>
              <a:ext uri="{FF2B5EF4-FFF2-40B4-BE49-F238E27FC236}">
                <a16:creationId xmlns:a16="http://schemas.microsoft.com/office/drawing/2014/main" xmlns="" id="{D7A76C69-D535-9920-62EC-965F37F6EB1F}"/>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4351021" y="1637845"/>
            <a:ext cx="524933" cy="524933"/>
          </a:xfrm>
          <a:prstGeom prst="rect">
            <a:avLst/>
          </a:prstGeom>
        </p:spPr>
      </p:pic>
      <p:pic>
        <p:nvPicPr>
          <p:cNvPr id="16" name="Graphique 15" descr="Basketball avec un remplissage uni">
            <a:extLst>
              <a:ext uri="{FF2B5EF4-FFF2-40B4-BE49-F238E27FC236}">
                <a16:creationId xmlns:a16="http://schemas.microsoft.com/office/drawing/2014/main" xmlns="" id="{B6F9CD8F-F3BD-574B-62E8-523C75FF5779}"/>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7095916" y="1637844"/>
            <a:ext cx="524933" cy="524933"/>
          </a:xfrm>
          <a:prstGeom prst="rect">
            <a:avLst/>
          </a:prstGeom>
        </p:spPr>
      </p:pic>
      <p:sp>
        <p:nvSpPr>
          <p:cNvPr id="17" name="Rectangle : coins arrondis 16">
            <a:extLst>
              <a:ext uri="{FF2B5EF4-FFF2-40B4-BE49-F238E27FC236}">
                <a16:creationId xmlns:a16="http://schemas.microsoft.com/office/drawing/2014/main" xmlns="" id="{81934DC4-E987-C5B0-7950-3E89FC3D5563}"/>
              </a:ext>
            </a:extLst>
          </p:cNvPr>
          <p:cNvSpPr/>
          <p:nvPr/>
        </p:nvSpPr>
        <p:spPr>
          <a:xfrm>
            <a:off x="8227907" y="1540931"/>
            <a:ext cx="3413760" cy="52103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dirty="0"/>
              <a:t>Les fonctions supports</a:t>
            </a:r>
          </a:p>
          <a:p>
            <a:pPr algn="ctr"/>
            <a:endParaRPr lang="fr-FR" sz="1600" dirty="0"/>
          </a:p>
          <a:p>
            <a:r>
              <a:rPr lang="fr-FR" sz="1200" dirty="0"/>
              <a:t>Officiel du club :</a:t>
            </a:r>
          </a:p>
          <a:p>
            <a:pPr marL="171450" indent="-171450">
              <a:buFont typeface="Symbol" panose="05050102010706020507" pitchFamily="18" charset="2"/>
              <a:buChar char="Þ"/>
            </a:pPr>
            <a:r>
              <a:rPr lang="fr-FR" sz="1200" dirty="0"/>
              <a:t>Après avoir été sensibilisé et accompagné, il sera l’animateur privilégié de l’ETAT D’ESPRIT CLUB.</a:t>
            </a:r>
          </a:p>
          <a:p>
            <a:pPr marL="171450" indent="-171450">
              <a:buFont typeface="Symbol" panose="05050102010706020507" pitchFamily="18" charset="2"/>
              <a:buChar char="Þ"/>
            </a:pPr>
            <a:r>
              <a:rPr lang="fr-FR" sz="1200" dirty="0"/>
              <a:t>Il aura l’obligation d’être FAIR PLAY et exemplaire dans son attitude.</a:t>
            </a:r>
          </a:p>
          <a:p>
            <a:pPr marL="171450" indent="-171450">
              <a:buFont typeface="Symbol" panose="05050102010706020507" pitchFamily="18" charset="2"/>
              <a:buChar char="Þ"/>
            </a:pPr>
            <a:r>
              <a:rPr lang="fr-FR" sz="1200" dirty="0"/>
              <a:t>Des actions transverses d’animations et formations devront être misent en place avec les entraineurs.</a:t>
            </a:r>
          </a:p>
          <a:p>
            <a:pPr marL="171450" indent="-171450">
              <a:buFont typeface="Symbol" panose="05050102010706020507" pitchFamily="18" charset="2"/>
              <a:buChar char="Þ"/>
            </a:pPr>
            <a:r>
              <a:rPr lang="fr-FR" sz="1200" dirty="0"/>
              <a:t>Un système de parrainage avec les arbitres club permettra de favoriser l’intégration au quotidien des officiels. Et améliorer la montée en compétence des licenciés dans leur action d’arbitrage ou d’officiel de table.</a:t>
            </a:r>
          </a:p>
          <a:p>
            <a:endParaRPr lang="fr-FR" sz="1200" dirty="0"/>
          </a:p>
          <a:p>
            <a:endParaRPr lang="fr-FR" sz="1200" dirty="0"/>
          </a:p>
          <a:p>
            <a:pPr algn="ctr"/>
            <a:r>
              <a:rPr lang="fr-FR" sz="1400" b="1" dirty="0"/>
              <a:t>Il est important d’améliorer l’intégration des officiels dans des actions continues au sein du club.</a:t>
            </a:r>
          </a:p>
          <a:p>
            <a:pPr marL="171450" indent="-171450">
              <a:buFont typeface="Symbol" panose="05050102010706020507" pitchFamily="18" charset="2"/>
              <a:buChar char="Þ"/>
            </a:pPr>
            <a:endParaRPr lang="fr-FR" sz="1200" dirty="0"/>
          </a:p>
          <a:p>
            <a:pPr marL="171450" indent="-171450">
              <a:buFont typeface="Symbol" panose="05050102010706020507" pitchFamily="18" charset="2"/>
              <a:buChar char="Þ"/>
            </a:pPr>
            <a:endParaRPr lang="fr-FR" sz="1200" dirty="0"/>
          </a:p>
        </p:txBody>
      </p:sp>
      <p:pic>
        <p:nvPicPr>
          <p:cNvPr id="4" name="Picture 6" descr="POMJEANNAIS BASKET CLUB">
            <a:extLst>
              <a:ext uri="{FF2B5EF4-FFF2-40B4-BE49-F238E27FC236}">
                <a16:creationId xmlns:a16="http://schemas.microsoft.com/office/drawing/2014/main" xmlns="" id="{AD70E8B8-23AC-C647-7BBF-1A0F41F1B8A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Graphique 17" descr="Basketball avec un remplissage uni">
            <a:extLst>
              <a:ext uri="{FF2B5EF4-FFF2-40B4-BE49-F238E27FC236}">
                <a16:creationId xmlns:a16="http://schemas.microsoft.com/office/drawing/2014/main" xmlns="" id="{DC69A790-06F9-965C-7DFC-B585967FA788}"/>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8318498" y="1637844"/>
            <a:ext cx="524933" cy="524933"/>
          </a:xfrm>
          <a:prstGeom prst="rect">
            <a:avLst/>
          </a:prstGeom>
        </p:spPr>
      </p:pic>
      <p:pic>
        <p:nvPicPr>
          <p:cNvPr id="19" name="Graphique 18" descr="Basketball avec un remplissage uni">
            <a:extLst>
              <a:ext uri="{FF2B5EF4-FFF2-40B4-BE49-F238E27FC236}">
                <a16:creationId xmlns:a16="http://schemas.microsoft.com/office/drawing/2014/main" xmlns="" id="{F8376C3D-4C07-B263-CD01-82AD37B10631}"/>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1063393" y="1637843"/>
            <a:ext cx="524933" cy="524933"/>
          </a:xfrm>
          <a:prstGeom prst="rect">
            <a:avLst/>
          </a:prstGeom>
        </p:spPr>
      </p:pic>
      <p:pic>
        <p:nvPicPr>
          <p:cNvPr id="2" name="Graphique 1" descr="Basketball avec un remplissage uni">
            <a:extLst>
              <a:ext uri="{FF2B5EF4-FFF2-40B4-BE49-F238E27FC236}">
                <a16:creationId xmlns:a16="http://schemas.microsoft.com/office/drawing/2014/main" xmlns="" id="{519D742B-F3A4-BE1E-86CD-3DD1A4F1BF5D}"/>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2452339" y="459094"/>
            <a:ext cx="524933" cy="524933"/>
          </a:xfrm>
          <a:prstGeom prst="rect">
            <a:avLst/>
          </a:prstGeom>
        </p:spPr>
      </p:pic>
      <p:pic>
        <p:nvPicPr>
          <p:cNvPr id="3" name="Graphique 2" descr="Basketball avec un remplissage uni">
            <a:extLst>
              <a:ext uri="{FF2B5EF4-FFF2-40B4-BE49-F238E27FC236}">
                <a16:creationId xmlns:a16="http://schemas.microsoft.com/office/drawing/2014/main" xmlns="" id="{566316E3-05CE-2BB1-6FBF-12A4A6192F62}"/>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0922000" y="460987"/>
            <a:ext cx="524933" cy="524933"/>
          </a:xfrm>
          <a:prstGeom prst="rect">
            <a:avLst/>
          </a:prstGeom>
        </p:spPr>
      </p:pic>
      <p:sp>
        <p:nvSpPr>
          <p:cNvPr id="7" name="Rectangle : coins arrondis 6">
            <a:extLst>
              <a:ext uri="{FF2B5EF4-FFF2-40B4-BE49-F238E27FC236}">
                <a16:creationId xmlns:a16="http://schemas.microsoft.com/office/drawing/2014/main" xmlns="" id="{F92E6008-D070-246F-9749-6F7E2F380B17}"/>
              </a:ext>
            </a:extLst>
          </p:cNvPr>
          <p:cNvSpPr/>
          <p:nvPr/>
        </p:nvSpPr>
        <p:spPr>
          <a:xfrm>
            <a:off x="316653" y="1540931"/>
            <a:ext cx="3413760" cy="52103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dirty="0"/>
              <a:t>Les fonctions supports</a:t>
            </a:r>
          </a:p>
          <a:p>
            <a:pPr algn="ctr"/>
            <a:endParaRPr lang="fr-FR" sz="1600" dirty="0"/>
          </a:p>
          <a:p>
            <a:r>
              <a:rPr lang="fr-FR" sz="1200" dirty="0"/>
              <a:t>Responsable de salle :</a:t>
            </a:r>
          </a:p>
          <a:p>
            <a:pPr marL="171450" indent="-171450">
              <a:buFont typeface="Symbol" panose="05050102010706020507" pitchFamily="18" charset="2"/>
              <a:buChar char="Þ"/>
            </a:pPr>
            <a:r>
              <a:rPr lang="fr-FR" sz="1200" dirty="0"/>
              <a:t>Après avoir été formé et accompagné, il est garant du respect de l’ETAT D’ESPRIT CLUB lors des matchs. Il sera si besoin supporter par les membres du bureau et le ou les salariés, entraineurs du club dans cette mission.</a:t>
            </a:r>
          </a:p>
          <a:p>
            <a:pPr marL="171450" indent="-171450">
              <a:buFont typeface="Symbol" panose="05050102010706020507" pitchFamily="18" charset="2"/>
              <a:buChar char="Þ"/>
            </a:pPr>
            <a:r>
              <a:rPr lang="fr-FR" sz="1200" dirty="0"/>
              <a:t>Il fera des comptes rendus des incidents aux membres du bureau afin de faciliter les actions visant à sensibiliser ou recadrer les écarts (simplifier au maximum le format du compte rendu).</a:t>
            </a:r>
          </a:p>
          <a:p>
            <a:pPr marL="171450" indent="-171450">
              <a:buFont typeface="Symbol" panose="05050102010706020507" pitchFamily="18" charset="2"/>
              <a:buChar char="Þ"/>
            </a:pPr>
            <a:r>
              <a:rPr lang="fr-FR" sz="1200" dirty="0"/>
              <a:t>Il sera l’interlocuteur privilégié des officiels et équipes extérieurs</a:t>
            </a:r>
          </a:p>
          <a:p>
            <a:pPr marL="171450" indent="-171450">
              <a:buFont typeface="Symbol" panose="05050102010706020507" pitchFamily="18" charset="2"/>
              <a:buChar char="Þ"/>
            </a:pPr>
            <a:r>
              <a:rPr lang="fr-FR" sz="1200" dirty="0"/>
              <a:t>Il aura l’obligation d’être FAIR PLAY et exemplaire dans son attitude.</a:t>
            </a:r>
          </a:p>
          <a:p>
            <a:endParaRPr lang="fr-FR" sz="1200" dirty="0"/>
          </a:p>
          <a:p>
            <a:endParaRPr lang="fr-FR" sz="1200" dirty="0"/>
          </a:p>
          <a:p>
            <a:pPr algn="ctr"/>
            <a:r>
              <a:rPr lang="fr-FR" sz="1400" b="1" dirty="0"/>
              <a:t>Il est important du donner du sens à cette mission et accompagner dans ses actions les licenciés du club</a:t>
            </a:r>
          </a:p>
          <a:p>
            <a:pPr marL="171450" indent="-171450">
              <a:buFont typeface="Symbol" panose="05050102010706020507" pitchFamily="18" charset="2"/>
              <a:buChar char="Þ"/>
            </a:pPr>
            <a:endParaRPr lang="fr-FR" sz="1200" dirty="0"/>
          </a:p>
          <a:p>
            <a:pPr algn="ctr"/>
            <a:endParaRPr lang="fr-FR" sz="1400" dirty="0"/>
          </a:p>
        </p:txBody>
      </p:sp>
      <p:pic>
        <p:nvPicPr>
          <p:cNvPr id="8" name="Graphique 7" descr="Basketball avec un remplissage uni">
            <a:extLst>
              <a:ext uri="{FF2B5EF4-FFF2-40B4-BE49-F238E27FC236}">
                <a16:creationId xmlns:a16="http://schemas.microsoft.com/office/drawing/2014/main" xmlns="" id="{AB5323BC-AC97-C861-B14C-2C0612816357}"/>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395394" y="1637844"/>
            <a:ext cx="524933" cy="524933"/>
          </a:xfrm>
          <a:prstGeom prst="rect">
            <a:avLst/>
          </a:prstGeom>
        </p:spPr>
      </p:pic>
      <p:pic>
        <p:nvPicPr>
          <p:cNvPr id="10" name="Graphique 9" descr="Basketball avec un remplissage uni">
            <a:extLst>
              <a:ext uri="{FF2B5EF4-FFF2-40B4-BE49-F238E27FC236}">
                <a16:creationId xmlns:a16="http://schemas.microsoft.com/office/drawing/2014/main" xmlns="" id="{EB643CA9-2421-3984-6C14-6946D19DF7A6}"/>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3140289" y="1637843"/>
            <a:ext cx="524933" cy="524933"/>
          </a:xfrm>
          <a:prstGeom prst="rect">
            <a:avLst/>
          </a:prstGeom>
        </p:spPr>
      </p:pic>
    </p:spTree>
    <p:extLst>
      <p:ext uri="{BB962C8B-B14F-4D97-AF65-F5344CB8AC3E}">
        <p14:creationId xmlns:p14="http://schemas.microsoft.com/office/powerpoint/2010/main" xmlns="" val="16725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31D0139-E8D4-7C0C-A33C-1EDDFB45F37A}"/>
            </a:ext>
          </a:extLst>
        </p:cNvPr>
        <p:cNvGrpSpPr/>
        <p:nvPr/>
      </p:nvGrpSpPr>
      <p:grpSpPr>
        <a:xfrm>
          <a:off x="0" y="0"/>
          <a:ext cx="0" cy="0"/>
          <a:chOff x="0" y="0"/>
          <a:chExt cx="0" cy="0"/>
        </a:xfrm>
      </p:grpSpPr>
      <p:pic>
        <p:nvPicPr>
          <p:cNvPr id="5" name="Picture 2" descr="Devenir arbitre officiel ou OTM (Officiel de Table de Marque) | RED BASKET  CLUB MARSIEN">
            <a:extLst>
              <a:ext uri="{FF2B5EF4-FFF2-40B4-BE49-F238E27FC236}">
                <a16:creationId xmlns:a16="http://schemas.microsoft.com/office/drawing/2014/main" xmlns="" id="{E6D2B6AB-CAE3-CA4D-53B6-1E0ACB2FAC37}"/>
              </a:ext>
            </a:extLst>
          </p:cNvPr>
          <p:cNvPicPr>
            <a:picLocks noChangeAspect="1" noChangeArrowheads="1"/>
          </p:cNvPicPr>
          <p:nvPr/>
        </p:nvPicPr>
        <p:blipFill>
          <a:blip r:embed="rId2" cstate="print">
            <a:alphaModFix amt="70000"/>
            <a:extLst>
              <a:ext uri="{28A0092B-C50C-407E-A947-70E740481C1C}">
                <a14:useLocalDpi xmlns:a14="http://schemas.microsoft.com/office/drawing/2010/main" xmlns="" val="0"/>
              </a:ext>
            </a:extLst>
          </a:blip>
          <a:srcRect r="1" b="18844"/>
          <a:stretch/>
        </p:blipFill>
        <p:spPr bwMode="auto">
          <a:xfrm>
            <a:off x="-169" y="10"/>
            <a:ext cx="1778170" cy="144310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8FEDE52F-0748-C2C5-822F-AF59931BABFE}"/>
              </a:ext>
            </a:extLst>
          </p:cNvPr>
          <p:cNvSpPr/>
          <p:nvPr/>
        </p:nvSpPr>
        <p:spPr>
          <a:xfrm>
            <a:off x="1912493" y="259896"/>
            <a:ext cx="10033974" cy="923330"/>
          </a:xfrm>
          <a:prstGeom prst="rect">
            <a:avLst/>
          </a:prstGeom>
          <a:noFill/>
        </p:spPr>
        <p:txBody>
          <a:bodyPr wrap="square" lIns="91440" tIns="45720" rIns="91440" bIns="45720">
            <a:spAutoFit/>
          </a:bodyPr>
          <a:lstStyle/>
          <a:p>
            <a:pPr algn="ctr"/>
            <a:r>
              <a:rPr lang="fr-FR" sz="5400" b="1" cap="none" spc="50" dirty="0">
                <a:ln w="0"/>
                <a:solidFill>
                  <a:srgbClr val="0E2E4F"/>
                </a:solidFill>
                <a:effectLst>
                  <a:innerShdw blurRad="63500" dist="50800" dir="13500000">
                    <a:srgbClr val="000000">
                      <a:alpha val="50000"/>
                    </a:srgbClr>
                  </a:innerShdw>
                </a:effectLst>
              </a:rPr>
              <a:t>O</a:t>
            </a:r>
            <a:r>
              <a:rPr lang="fr-FR" sz="5400" b="1" spc="50" dirty="0">
                <a:ln w="0"/>
                <a:solidFill>
                  <a:srgbClr val="0E2E4F"/>
                </a:solidFill>
                <a:effectLst>
                  <a:innerShdw blurRad="63500" dist="50800" dir="13500000">
                    <a:srgbClr val="000000">
                      <a:alpha val="50000"/>
                    </a:srgbClr>
                  </a:innerShdw>
                </a:effectLst>
              </a:rPr>
              <a:t>rganiser et structurer</a:t>
            </a:r>
            <a:endParaRPr lang="fr-FR" sz="5400" b="1" cap="none" spc="50" dirty="0">
              <a:ln w="0"/>
              <a:solidFill>
                <a:srgbClr val="0E2E4F"/>
              </a:solidFill>
              <a:effectLst>
                <a:innerShdw blurRad="63500" dist="50800" dir="13500000">
                  <a:srgbClr val="000000">
                    <a:alpha val="50000"/>
                  </a:srgbClr>
                </a:innerShdw>
              </a:effectLst>
            </a:endParaRPr>
          </a:p>
        </p:txBody>
      </p:sp>
      <p:pic>
        <p:nvPicPr>
          <p:cNvPr id="4" name="Picture 6" descr="POMJEANNAIS BASKET CLUB">
            <a:extLst>
              <a:ext uri="{FF2B5EF4-FFF2-40B4-BE49-F238E27FC236}">
                <a16:creationId xmlns:a16="http://schemas.microsoft.com/office/drawing/2014/main" xmlns="" id="{928C5C48-F049-276E-4211-50536BF444D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Graphique 1" descr="Basketball avec un remplissage uni">
            <a:extLst>
              <a:ext uri="{FF2B5EF4-FFF2-40B4-BE49-F238E27FC236}">
                <a16:creationId xmlns:a16="http://schemas.microsoft.com/office/drawing/2014/main" xmlns="" id="{B4D49BFF-80EA-802F-3548-5DE2383B8C25}"/>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2452339" y="459094"/>
            <a:ext cx="524933" cy="524933"/>
          </a:xfrm>
          <a:prstGeom prst="rect">
            <a:avLst/>
          </a:prstGeom>
        </p:spPr>
      </p:pic>
      <p:pic>
        <p:nvPicPr>
          <p:cNvPr id="3" name="Graphique 2" descr="Basketball avec un remplissage uni">
            <a:extLst>
              <a:ext uri="{FF2B5EF4-FFF2-40B4-BE49-F238E27FC236}">
                <a16:creationId xmlns:a16="http://schemas.microsoft.com/office/drawing/2014/main" xmlns="" id="{1A466D7B-9056-AE5F-CFA3-C8AA2A825EBB}"/>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10922000" y="460987"/>
            <a:ext cx="524933" cy="524933"/>
          </a:xfrm>
          <a:prstGeom prst="rect">
            <a:avLst/>
          </a:prstGeom>
        </p:spPr>
      </p:pic>
      <p:sp>
        <p:nvSpPr>
          <p:cNvPr id="7" name="Rectangle : coins arrondis 6">
            <a:extLst>
              <a:ext uri="{FF2B5EF4-FFF2-40B4-BE49-F238E27FC236}">
                <a16:creationId xmlns:a16="http://schemas.microsoft.com/office/drawing/2014/main" xmlns="" id="{50827710-E7E9-5CC2-5A0F-7EF2A5D8AD71}"/>
              </a:ext>
            </a:extLst>
          </p:cNvPr>
          <p:cNvSpPr/>
          <p:nvPr/>
        </p:nvSpPr>
        <p:spPr>
          <a:xfrm>
            <a:off x="316653" y="1540931"/>
            <a:ext cx="3413760" cy="52103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dirty="0"/>
              <a:t>Les fonctions supports</a:t>
            </a:r>
          </a:p>
          <a:p>
            <a:pPr algn="ctr"/>
            <a:endParaRPr lang="fr-FR" sz="1600" dirty="0"/>
          </a:p>
          <a:p>
            <a:r>
              <a:rPr lang="fr-FR" sz="1200" dirty="0"/>
              <a:t>Le parent :</a:t>
            </a:r>
          </a:p>
          <a:p>
            <a:pPr marL="171450" indent="-171450">
              <a:buFont typeface="Symbol" panose="05050102010706020507" pitchFamily="18" charset="2"/>
              <a:buChar char="Þ"/>
            </a:pPr>
            <a:r>
              <a:rPr lang="fr-FR" sz="1200" dirty="0"/>
              <a:t>Après avoir été formé et accompagné, il est garant du respect de l’ETAT D’ESPRIT CLUB au sein de l’équipe. Il sera si besoin supporter par les membres du bureau et le ou les salariés, entraineurs du club dans cette mission.</a:t>
            </a:r>
          </a:p>
          <a:p>
            <a:pPr marL="171450" indent="-171450">
              <a:buFont typeface="Symbol" panose="05050102010706020507" pitchFamily="18" charset="2"/>
              <a:buChar char="Þ"/>
            </a:pPr>
            <a:r>
              <a:rPr lang="fr-FR" sz="1200" dirty="0"/>
              <a:t>Il animera auprès de son enfant  les actions qui améliorer la cohésion et le respect.</a:t>
            </a:r>
          </a:p>
          <a:p>
            <a:pPr marL="171450" indent="-171450">
              <a:buFont typeface="Symbol" panose="05050102010706020507" pitchFamily="18" charset="2"/>
              <a:buChar char="Þ"/>
            </a:pPr>
            <a:r>
              <a:rPr lang="fr-FR" sz="1200" dirty="0"/>
              <a:t>Il aura l’obligation d’être FAIR PLAY et exemplaire dans son attitude.</a:t>
            </a:r>
          </a:p>
          <a:p>
            <a:pPr marL="171450" indent="-171450">
              <a:buFont typeface="Symbol" panose="05050102010706020507" pitchFamily="18" charset="2"/>
              <a:buChar char="Þ"/>
            </a:pPr>
            <a:endParaRPr lang="fr-FR" sz="1200" dirty="0"/>
          </a:p>
          <a:p>
            <a:endParaRPr lang="fr-FR" sz="1200" dirty="0"/>
          </a:p>
          <a:p>
            <a:endParaRPr lang="fr-FR" sz="1200" dirty="0"/>
          </a:p>
          <a:p>
            <a:pPr marL="171450" indent="-171450">
              <a:buFont typeface="Symbol" panose="05050102010706020507" pitchFamily="18" charset="2"/>
              <a:buChar char="Þ"/>
            </a:pPr>
            <a:endParaRPr lang="fr-FR" sz="1200" dirty="0"/>
          </a:p>
          <a:p>
            <a:pPr algn="ctr"/>
            <a:r>
              <a:rPr lang="fr-FR" sz="1400" b="1" dirty="0"/>
              <a:t>Il sera accompagné par le responsable d’équipe et les entraineurs et coachs du club.</a:t>
            </a:r>
          </a:p>
          <a:p>
            <a:pPr marL="171450" indent="-171450">
              <a:buFont typeface="Symbol" panose="05050102010706020507" pitchFamily="18" charset="2"/>
              <a:buChar char="Þ"/>
            </a:pPr>
            <a:endParaRPr lang="fr-FR" sz="1200" dirty="0"/>
          </a:p>
          <a:p>
            <a:endParaRPr lang="fr-FR" sz="1200" dirty="0"/>
          </a:p>
          <a:p>
            <a:pPr algn="ctr"/>
            <a:endParaRPr lang="fr-FR" sz="1400" dirty="0"/>
          </a:p>
        </p:txBody>
      </p:sp>
      <p:pic>
        <p:nvPicPr>
          <p:cNvPr id="8" name="Graphique 7" descr="Basketball avec un remplissage uni">
            <a:extLst>
              <a:ext uri="{FF2B5EF4-FFF2-40B4-BE49-F238E27FC236}">
                <a16:creationId xmlns:a16="http://schemas.microsoft.com/office/drawing/2014/main" xmlns="" id="{1B1B98FA-604F-F613-4F14-AE971D962C70}"/>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395394" y="1637844"/>
            <a:ext cx="524933" cy="524933"/>
          </a:xfrm>
          <a:prstGeom prst="rect">
            <a:avLst/>
          </a:prstGeom>
        </p:spPr>
      </p:pic>
      <p:pic>
        <p:nvPicPr>
          <p:cNvPr id="10" name="Graphique 9" descr="Basketball avec un remplissage uni">
            <a:extLst>
              <a:ext uri="{FF2B5EF4-FFF2-40B4-BE49-F238E27FC236}">
                <a16:creationId xmlns:a16="http://schemas.microsoft.com/office/drawing/2014/main" xmlns="" id="{C71AA355-7AC1-F1AB-2745-BA26D6B420B0}"/>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3140289" y="1637843"/>
            <a:ext cx="524933" cy="524933"/>
          </a:xfrm>
          <a:prstGeom prst="rect">
            <a:avLst/>
          </a:prstGeom>
        </p:spPr>
      </p:pic>
      <p:pic>
        <p:nvPicPr>
          <p:cNvPr id="4098" name="Picture 2" descr="Bonnes résolutions et sport : définissez vos objectifs de l'année">
            <a:extLst>
              <a:ext uri="{FF2B5EF4-FFF2-40B4-BE49-F238E27FC236}">
                <a16:creationId xmlns:a16="http://schemas.microsoft.com/office/drawing/2014/main" xmlns="" id="{C80628EB-5238-10C8-2A09-E27D9E4937F8}"/>
              </a:ext>
            </a:extLst>
          </p:cNvPr>
          <p:cNvPicPr>
            <a:picLocks noChangeAspect="1" noChangeArrowheads="1"/>
          </p:cNvPicPr>
          <p:nvPr/>
        </p:nvPicPr>
        <p:blipFill>
          <a:blip r:embed="rId6">
            <a:alphaModFix amt="35000"/>
            <a:extLst>
              <a:ext uri="{28A0092B-C50C-407E-A947-70E740481C1C}">
                <a14:useLocalDpi xmlns:a14="http://schemas.microsoft.com/office/drawing/2010/main" xmlns="" val="0"/>
              </a:ext>
            </a:extLst>
          </a:blip>
          <a:srcRect/>
          <a:stretch>
            <a:fillRect/>
          </a:stretch>
        </p:blipFill>
        <p:spPr bwMode="auto">
          <a:xfrm>
            <a:off x="4081016" y="1828800"/>
            <a:ext cx="6956045" cy="463962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xmlns="" id="{BFD0F3C6-DC6A-7DF7-C9AE-B3FF67F116D8}"/>
              </a:ext>
            </a:extLst>
          </p:cNvPr>
          <p:cNvSpPr/>
          <p:nvPr/>
        </p:nvSpPr>
        <p:spPr>
          <a:xfrm>
            <a:off x="7010400" y="1828800"/>
            <a:ext cx="4026661" cy="2677656"/>
          </a:xfrm>
          <a:prstGeom prst="rect">
            <a:avLst/>
          </a:prstGeom>
          <a:noFill/>
        </p:spPr>
        <p:txBody>
          <a:bodyPr wrap="square" lIns="91440" tIns="45720" rIns="91440" bIns="45720">
            <a:spAutoFit/>
          </a:bodyPr>
          <a:lstStyle/>
          <a:p>
            <a:pPr algn="ctr"/>
            <a:r>
              <a:rPr lang="fr-FR" sz="2800" b="1" cap="none" spc="50" dirty="0">
                <a:ln w="0"/>
                <a:solidFill>
                  <a:srgbClr val="0E2E4F"/>
                </a:solidFill>
                <a:effectLst>
                  <a:innerShdw blurRad="63500" dist="50800" dir="13500000">
                    <a:srgbClr val="000000">
                      <a:alpha val="50000"/>
                    </a:srgbClr>
                  </a:innerShdw>
                </a:effectLst>
              </a:rPr>
              <a:t>Améliorer l’environnement du licencié afin de favoriser son épanouissement dans toutes les fonctions </a:t>
            </a:r>
          </a:p>
        </p:txBody>
      </p:sp>
      <p:sp>
        <p:nvSpPr>
          <p:cNvPr id="11" name="Rectangle 10">
            <a:extLst>
              <a:ext uri="{FF2B5EF4-FFF2-40B4-BE49-F238E27FC236}">
                <a16:creationId xmlns:a16="http://schemas.microsoft.com/office/drawing/2014/main" xmlns="" id="{1BA907F1-65E1-D111-70DA-9500DB97FA62}"/>
              </a:ext>
            </a:extLst>
          </p:cNvPr>
          <p:cNvSpPr/>
          <p:nvPr/>
        </p:nvSpPr>
        <p:spPr>
          <a:xfrm>
            <a:off x="4081016" y="5129600"/>
            <a:ext cx="6956045" cy="1384995"/>
          </a:xfrm>
          <a:prstGeom prst="rect">
            <a:avLst/>
          </a:prstGeom>
          <a:noFill/>
        </p:spPr>
        <p:txBody>
          <a:bodyPr wrap="square" lIns="91440" tIns="45720" rIns="91440" bIns="45720">
            <a:spAutoFit/>
          </a:bodyPr>
          <a:lstStyle/>
          <a:p>
            <a:pPr algn="ctr"/>
            <a:r>
              <a:rPr lang="fr-FR" sz="2800" b="1" cap="none" spc="50" dirty="0">
                <a:ln w="0"/>
                <a:solidFill>
                  <a:srgbClr val="0E2E4F"/>
                </a:solidFill>
                <a:effectLst>
                  <a:innerShdw blurRad="63500" dist="50800" dir="13500000">
                    <a:srgbClr val="000000">
                      <a:alpha val="50000"/>
                    </a:srgbClr>
                  </a:innerShdw>
                </a:effectLst>
              </a:rPr>
              <a:t>Réduire les incivilités et les comportements qui entache l’ETAT D’ESPRIT CLUB</a:t>
            </a:r>
          </a:p>
        </p:txBody>
      </p:sp>
    </p:spTree>
    <p:extLst>
      <p:ext uri="{BB962C8B-B14F-4D97-AF65-F5344CB8AC3E}">
        <p14:creationId xmlns:p14="http://schemas.microsoft.com/office/powerpoint/2010/main" xmlns="" val="3931684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1074F048-97C7-9C1B-FF6B-141B68B7E60D}"/>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xmlns="" id="{2B035F92-C2BF-87DF-AA98-EF36F0C11B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B2236191-2AEC-B100-5B1C-B83D3B0BD7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Préparez vos séances d'entraînements | Miniac Morvan/Saint Jouan Basket">
            <a:extLst>
              <a:ext uri="{FF2B5EF4-FFF2-40B4-BE49-F238E27FC236}">
                <a16:creationId xmlns:a16="http://schemas.microsoft.com/office/drawing/2014/main" xmlns="" id="{6CACCE35-9BF4-A18A-1FD0-21FB14C28D0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0" y="-2458"/>
            <a:ext cx="1027836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xmlns="" id="{179B9916-B317-977D-C948-4E51B47678A3}"/>
              </a:ext>
            </a:extLst>
          </p:cNvPr>
          <p:cNvSpPr/>
          <p:nvPr/>
        </p:nvSpPr>
        <p:spPr>
          <a:xfrm>
            <a:off x="1913976" y="2209800"/>
            <a:ext cx="4579957" cy="456713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kern="1200" cap="none" spc="0" dirty="0">
                <a:ln w="0"/>
                <a:solidFill>
                  <a:srgbClr val="0070C0"/>
                </a:solidFill>
                <a:effectLst>
                  <a:outerShdw blurRad="38100" dist="19050" dir="2700000" algn="tl" rotWithShape="0">
                    <a:schemeClr val="dk1">
                      <a:alpha val="40000"/>
                    </a:schemeClr>
                  </a:outerShdw>
                </a:effectLst>
                <a:latin typeface="+mj-lt"/>
                <a:ea typeface="+mj-ea"/>
                <a:cs typeface="+mj-cs"/>
              </a:rPr>
              <a:t>Comment intégrer l’arbitrage dans les entraînements ?</a:t>
            </a:r>
          </a:p>
        </p:txBody>
      </p:sp>
      <p:pic>
        <p:nvPicPr>
          <p:cNvPr id="1030" name="Picture 6" descr="POMJEANNAIS BASKET CLUB">
            <a:extLst>
              <a:ext uri="{FF2B5EF4-FFF2-40B4-BE49-F238E27FC236}">
                <a16:creationId xmlns:a16="http://schemas.microsoft.com/office/drawing/2014/main" xmlns="" id="{9032082A-5CB3-71C2-D210-E50A7A5A3272}"/>
              </a:ext>
            </a:extLst>
          </p:cNvPr>
          <p:cNvPicPr>
            <a:picLocks noChangeAspect="1" noChangeArrowheads="1"/>
          </p:cNvPicPr>
          <p:nvPr/>
        </p:nvPicPr>
        <p:blipFill>
          <a:blip r:embed="rId3">
            <a:alphaModFix amt="35000"/>
            <a:extLst>
              <a:ext uri="{28A0092B-C50C-407E-A947-70E740481C1C}">
                <a14:useLocalDpi xmlns:a14="http://schemas.microsoft.com/office/drawing/2010/main" xmlns="" val="0"/>
              </a:ext>
            </a:extLst>
          </a:blip>
          <a:srcRect/>
          <a:stretch>
            <a:fillRect/>
          </a:stretch>
        </p:blipFill>
        <p:spPr bwMode="auto">
          <a:xfrm>
            <a:off x="6347354" y="-2458"/>
            <a:ext cx="596582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972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10142CC-C551-5E93-A21F-55234645F96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15968683-A6F2-9B5B-1B05-9CA6AE03B3D0}"/>
              </a:ext>
            </a:extLst>
          </p:cNvPr>
          <p:cNvSpPr/>
          <p:nvPr/>
        </p:nvSpPr>
        <p:spPr>
          <a:xfrm>
            <a:off x="1912493" y="259896"/>
            <a:ext cx="10033974" cy="923330"/>
          </a:xfrm>
          <a:prstGeom prst="rect">
            <a:avLst/>
          </a:prstGeom>
          <a:noFill/>
        </p:spPr>
        <p:txBody>
          <a:bodyPr wrap="square" lIns="91440" tIns="45720" rIns="91440" bIns="45720">
            <a:spAutoFit/>
          </a:bodyPr>
          <a:lstStyle/>
          <a:p>
            <a:pPr algn="ctr"/>
            <a:r>
              <a:rPr lang="fr-FR" sz="5400" b="1" cap="none" spc="50" dirty="0">
                <a:ln w="0"/>
                <a:solidFill>
                  <a:srgbClr val="0E2E4F"/>
                </a:solidFill>
                <a:effectLst>
                  <a:innerShdw blurRad="63500" dist="50800" dir="13500000">
                    <a:srgbClr val="000000">
                      <a:alpha val="50000"/>
                    </a:srgbClr>
                  </a:innerShdw>
                </a:effectLst>
              </a:rPr>
              <a:t>Présenter les temps</a:t>
            </a:r>
          </a:p>
        </p:txBody>
      </p:sp>
      <p:pic>
        <p:nvPicPr>
          <p:cNvPr id="15" name="Graphique 14" descr="Basketball avec un remplissage uni">
            <a:extLst>
              <a:ext uri="{FF2B5EF4-FFF2-40B4-BE49-F238E27FC236}">
                <a16:creationId xmlns:a16="http://schemas.microsoft.com/office/drawing/2014/main" xmlns="" id="{FA59A6B2-CD4F-C851-EE23-77A525B0430D}"/>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2784688" y="459094"/>
            <a:ext cx="524933" cy="524933"/>
          </a:xfrm>
          <a:prstGeom prst="rect">
            <a:avLst/>
          </a:prstGeom>
        </p:spPr>
      </p:pic>
      <p:pic>
        <p:nvPicPr>
          <p:cNvPr id="16" name="Graphique 15" descr="Basketball avec un remplissage uni">
            <a:extLst>
              <a:ext uri="{FF2B5EF4-FFF2-40B4-BE49-F238E27FC236}">
                <a16:creationId xmlns:a16="http://schemas.microsoft.com/office/drawing/2014/main" xmlns="" id="{C7F2EAA1-FB26-0A02-6C49-1556002D96BC}"/>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550316" y="459094"/>
            <a:ext cx="524933" cy="524933"/>
          </a:xfrm>
          <a:prstGeom prst="rect">
            <a:avLst/>
          </a:prstGeom>
        </p:spPr>
      </p:pic>
      <p:pic>
        <p:nvPicPr>
          <p:cNvPr id="4" name="Picture 6" descr="POMJEANNAIS BASKET CLUB">
            <a:extLst>
              <a:ext uri="{FF2B5EF4-FFF2-40B4-BE49-F238E27FC236}">
                <a16:creationId xmlns:a16="http://schemas.microsoft.com/office/drawing/2014/main" xmlns="" id="{960478FD-DE10-D1C0-D51B-C58E2055816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Flèche : pentagone 22">
            <a:extLst>
              <a:ext uri="{FF2B5EF4-FFF2-40B4-BE49-F238E27FC236}">
                <a16:creationId xmlns:a16="http://schemas.microsoft.com/office/drawing/2014/main" xmlns="" id="{EAEC10B1-B849-C82F-3174-3101AC8585FF}"/>
              </a:ext>
            </a:extLst>
          </p:cNvPr>
          <p:cNvSpPr/>
          <p:nvPr/>
        </p:nvSpPr>
        <p:spPr>
          <a:xfrm>
            <a:off x="2294467" y="1845733"/>
            <a:ext cx="9465733" cy="85513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Intégrer la fonction d’observateur / officiel pendant les temps d’apprentissage individuel</a:t>
            </a:r>
          </a:p>
          <a:p>
            <a:pPr algn="ctr"/>
            <a:r>
              <a:rPr lang="fr-FR" dirty="0"/>
              <a:t>(les exercices individuels avec rotations)</a:t>
            </a:r>
          </a:p>
        </p:txBody>
      </p:sp>
      <p:sp>
        <p:nvSpPr>
          <p:cNvPr id="24" name="Flèche : pentagone 23">
            <a:extLst>
              <a:ext uri="{FF2B5EF4-FFF2-40B4-BE49-F238E27FC236}">
                <a16:creationId xmlns:a16="http://schemas.microsoft.com/office/drawing/2014/main" xmlns="" id="{2EDBE5F9-50A5-0EE8-602B-29BC1BF0EA2E}"/>
              </a:ext>
            </a:extLst>
          </p:cNvPr>
          <p:cNvSpPr/>
          <p:nvPr/>
        </p:nvSpPr>
        <p:spPr>
          <a:xfrm>
            <a:off x="2294467" y="3240607"/>
            <a:ext cx="9465733" cy="85513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Intégrer la fonction d’observateur / officiel pendant les temps d’apprentissage collectif</a:t>
            </a:r>
          </a:p>
          <a:p>
            <a:pPr algn="ctr"/>
            <a:r>
              <a:rPr lang="fr-FR" dirty="0"/>
              <a:t>(établir des rôles et donner des responsabilités)</a:t>
            </a:r>
          </a:p>
        </p:txBody>
      </p:sp>
      <p:sp>
        <p:nvSpPr>
          <p:cNvPr id="25" name="Flèche : pentagone 24">
            <a:extLst>
              <a:ext uri="{FF2B5EF4-FFF2-40B4-BE49-F238E27FC236}">
                <a16:creationId xmlns:a16="http://schemas.microsoft.com/office/drawing/2014/main" xmlns="" id="{3DD2803C-2247-16F4-8E79-B558EA77176F}"/>
              </a:ext>
            </a:extLst>
          </p:cNvPr>
          <p:cNvSpPr/>
          <p:nvPr/>
        </p:nvSpPr>
        <p:spPr>
          <a:xfrm>
            <a:off x="2294466" y="4635481"/>
            <a:ext cx="9465733" cy="85513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L’entraîneur établit des règles autour des fonctions joueurs / Observateur / Arbitre / Coach</a:t>
            </a:r>
          </a:p>
          <a:p>
            <a:pPr algn="ctr"/>
            <a:r>
              <a:rPr lang="fr-FR" dirty="0"/>
              <a:t>Il permet de créer une dynamique d’apprentissage collective</a:t>
            </a:r>
          </a:p>
        </p:txBody>
      </p:sp>
      <p:pic>
        <p:nvPicPr>
          <p:cNvPr id="2" name="Picture 6" descr="Préparez vos séances d'entraînements | Miniac Morvan/Saint Jouan Basket">
            <a:extLst>
              <a:ext uri="{FF2B5EF4-FFF2-40B4-BE49-F238E27FC236}">
                <a16:creationId xmlns:a16="http://schemas.microsoft.com/office/drawing/2014/main" xmlns="" id="{1F2314FD-EA17-F508-398C-23A3CB9D7FD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676" y="25019"/>
            <a:ext cx="1777033" cy="11856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50" name="Picture 2" descr="Programme - Les Herbiers Vendée Basket">
            <a:extLst>
              <a:ext uri="{FF2B5EF4-FFF2-40B4-BE49-F238E27FC236}">
                <a16:creationId xmlns:a16="http://schemas.microsoft.com/office/drawing/2014/main" xmlns="" id="{AEC59523-1059-F23B-01F5-699C0AA1F380}"/>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6333" y="1681588"/>
            <a:ext cx="1789712" cy="118568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Entraînement des minimes garçons | Rambouillet Sport Basket">
            <a:extLst>
              <a:ext uri="{FF2B5EF4-FFF2-40B4-BE49-F238E27FC236}">
                <a16:creationId xmlns:a16="http://schemas.microsoft.com/office/drawing/2014/main" xmlns="" id="{40D2DCDF-FFA4-79BE-B051-C5E24B71B4D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6333" y="3075332"/>
            <a:ext cx="1789712" cy="118568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Sport. Semur-en-Auxois : Jean-Louis Borg, un entraîneur de choix pour les  jeunes basketteurs">
            <a:extLst>
              <a:ext uri="{FF2B5EF4-FFF2-40B4-BE49-F238E27FC236}">
                <a16:creationId xmlns:a16="http://schemas.microsoft.com/office/drawing/2014/main" xmlns="" id="{48549474-6DA7-45E3-34F8-162A993B4EFD}"/>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96333" y="4469076"/>
            <a:ext cx="1787794" cy="11856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804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2DA7AD2-ED43-1EF9-70B4-57DDF1A894D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AD683CBA-3467-1D38-3297-DA542A3CD800}"/>
              </a:ext>
            </a:extLst>
          </p:cNvPr>
          <p:cNvSpPr/>
          <p:nvPr/>
        </p:nvSpPr>
        <p:spPr>
          <a:xfrm>
            <a:off x="1895709" y="429172"/>
            <a:ext cx="10033974" cy="584775"/>
          </a:xfrm>
          <a:prstGeom prst="rect">
            <a:avLst/>
          </a:prstGeom>
          <a:noFill/>
        </p:spPr>
        <p:txBody>
          <a:bodyPr wrap="square" lIns="91440" tIns="45720" rIns="91440" bIns="45720">
            <a:spAutoFit/>
          </a:bodyPr>
          <a:lstStyle/>
          <a:p>
            <a:pPr algn="ctr"/>
            <a:r>
              <a:rPr lang="fr-FR" sz="3200" b="1" spc="50" dirty="0">
                <a:ln w="0"/>
                <a:solidFill>
                  <a:srgbClr val="0E2E4F"/>
                </a:solidFill>
                <a:effectLst>
                  <a:innerShdw blurRad="63500" dist="50800" dir="13500000">
                    <a:srgbClr val="000000">
                      <a:alpha val="50000"/>
                    </a:srgbClr>
                  </a:innerShdw>
                </a:effectLst>
              </a:rPr>
              <a:t>Intégrer pendant les entraînements</a:t>
            </a:r>
            <a:endParaRPr lang="fr-FR" sz="3200" b="1" cap="none" spc="50" dirty="0">
              <a:ln w="0"/>
              <a:solidFill>
                <a:srgbClr val="0E2E4F"/>
              </a:solidFill>
              <a:effectLst>
                <a:innerShdw blurRad="63500" dist="50800" dir="13500000">
                  <a:srgbClr val="000000">
                    <a:alpha val="50000"/>
                  </a:srgbClr>
                </a:innerShdw>
              </a:effectLst>
            </a:endParaRPr>
          </a:p>
        </p:txBody>
      </p:sp>
      <p:pic>
        <p:nvPicPr>
          <p:cNvPr id="15" name="Graphique 14" descr="Basketball avec un remplissage uni">
            <a:extLst>
              <a:ext uri="{FF2B5EF4-FFF2-40B4-BE49-F238E27FC236}">
                <a16:creationId xmlns:a16="http://schemas.microsoft.com/office/drawing/2014/main" xmlns="" id="{90305593-F88B-4DE7-B21A-402B5D96222E}"/>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2784688" y="459094"/>
            <a:ext cx="524933" cy="524933"/>
          </a:xfrm>
          <a:prstGeom prst="rect">
            <a:avLst/>
          </a:prstGeom>
        </p:spPr>
      </p:pic>
      <p:pic>
        <p:nvPicPr>
          <p:cNvPr id="16" name="Graphique 15" descr="Basketball avec un remplissage uni">
            <a:extLst>
              <a:ext uri="{FF2B5EF4-FFF2-40B4-BE49-F238E27FC236}">
                <a16:creationId xmlns:a16="http://schemas.microsoft.com/office/drawing/2014/main" xmlns="" id="{452B5B5A-8A61-39E1-9485-E7F55E21A748}"/>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550316" y="459094"/>
            <a:ext cx="524933" cy="524933"/>
          </a:xfrm>
          <a:prstGeom prst="rect">
            <a:avLst/>
          </a:prstGeom>
        </p:spPr>
      </p:pic>
      <p:pic>
        <p:nvPicPr>
          <p:cNvPr id="2" name="Picture 6" descr="Préparez vos séances d'entraînements | Miniac Morvan/Saint Jouan Basket">
            <a:extLst>
              <a:ext uri="{FF2B5EF4-FFF2-40B4-BE49-F238E27FC236}">
                <a16:creationId xmlns:a16="http://schemas.microsoft.com/office/drawing/2014/main" xmlns="" id="{6AA4B8D2-60A2-AB45-AE72-100C8868A53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676" y="25019"/>
            <a:ext cx="1777033" cy="11856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50" name="Picture 2" descr="Programme - Les Herbiers Vendée Basket">
            <a:extLst>
              <a:ext uri="{FF2B5EF4-FFF2-40B4-BE49-F238E27FC236}">
                <a16:creationId xmlns:a16="http://schemas.microsoft.com/office/drawing/2014/main" xmlns="" id="{59ACB02F-B95F-68F4-86C8-DD390A5500F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214" y="459094"/>
            <a:ext cx="1789712" cy="118568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Exercices de Basketball pour Enseigner le Shoot">
            <a:extLst>
              <a:ext uri="{FF2B5EF4-FFF2-40B4-BE49-F238E27FC236}">
                <a16:creationId xmlns:a16="http://schemas.microsoft.com/office/drawing/2014/main" xmlns="" id="{0035869C-EFCD-A588-D045-473A81BE1F55}"/>
              </a:ext>
            </a:extLst>
          </p:cNvPr>
          <p:cNvPicPr>
            <a:picLocks noChangeAspect="1" noChangeArrowheads="1"/>
          </p:cNvPicPr>
          <p:nvPr/>
        </p:nvPicPr>
        <p:blipFill>
          <a:blip r:embed="rId6">
            <a:extLst>
              <a:ext uri="{BEBA8EAE-BF5A-486C-A8C5-ECC9F3942E4B}">
                <a14:imgProps xmlns:a14="http://schemas.microsoft.com/office/drawing/2010/main" xmlns="">
                  <a14:imgLayer r:embed="rId7">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241935" y="2432745"/>
            <a:ext cx="5710107" cy="3712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Rectangle : coins arrondis 2">
            <a:extLst>
              <a:ext uri="{FF2B5EF4-FFF2-40B4-BE49-F238E27FC236}">
                <a16:creationId xmlns:a16="http://schemas.microsoft.com/office/drawing/2014/main" xmlns="" id="{5C19301B-E133-BFAF-47B7-A62E70BB694A}"/>
              </a:ext>
            </a:extLst>
          </p:cNvPr>
          <p:cNvSpPr/>
          <p:nvPr/>
        </p:nvSpPr>
        <p:spPr>
          <a:xfrm>
            <a:off x="6239959" y="1418100"/>
            <a:ext cx="5710105" cy="52103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dirty="0"/>
              <a:t>La fonction observateur / arbitre</a:t>
            </a:r>
          </a:p>
          <a:p>
            <a:pPr algn="ctr"/>
            <a:endParaRPr lang="fr-FR" sz="1600" dirty="0"/>
          </a:p>
          <a:p>
            <a:r>
              <a:rPr lang="fr-FR" sz="1200" dirty="0"/>
              <a:t>Il peut être intéressant d’adapter le discours en fonction de la catégorie et de l’objectif souhaité par l’entraîneur.</a:t>
            </a:r>
          </a:p>
          <a:p>
            <a:endParaRPr lang="fr-FR" sz="1200" b="1" dirty="0"/>
          </a:p>
          <a:p>
            <a:pPr algn="ctr"/>
            <a:r>
              <a:rPr lang="fr-FR" sz="1600" b="1" dirty="0"/>
              <a:t>La fonction « arbitre » peut être impressionnante pour un jeune.</a:t>
            </a:r>
          </a:p>
          <a:p>
            <a:pPr algn="ctr"/>
            <a:endParaRPr lang="fr-FR" sz="1600" b="1" dirty="0"/>
          </a:p>
          <a:p>
            <a:r>
              <a:rPr lang="fr-FR" sz="1200" dirty="0"/>
              <a:t>On peut utiliser le terme « observateur » pour donner un objectif plus clair et diminuer la pression sur le jeune en apprentissage.</a:t>
            </a:r>
          </a:p>
          <a:p>
            <a:endParaRPr lang="fr-FR" sz="1200" dirty="0"/>
          </a:p>
          <a:p>
            <a:r>
              <a:rPr lang="fr-FR" sz="1200" dirty="0"/>
              <a:t>Cela permet aussi de faire la différence entre l’objectif souhaité pendant les temps d’apprentissage individuel. Et la fonction d’arbitre pendant les temps d’apprentissage collectif (match d’entraînement).</a:t>
            </a:r>
          </a:p>
          <a:p>
            <a:endParaRPr lang="fr-FR" sz="1200" dirty="0"/>
          </a:p>
          <a:p>
            <a:r>
              <a:rPr lang="fr-FR" sz="1200" dirty="0"/>
              <a:t>Il faut avoir des objectifs clairs et factuels =&gt; Cela permet à l’entraîneur de valoriser plus facilement les progrès.</a:t>
            </a:r>
          </a:p>
          <a:p>
            <a:endParaRPr lang="fr-FR" sz="1400" dirty="0"/>
          </a:p>
          <a:p>
            <a:r>
              <a:rPr lang="fr-FR" sz="1600" dirty="0"/>
              <a:t>Exemples : </a:t>
            </a:r>
          </a:p>
          <a:p>
            <a:pPr marL="285750" indent="-285750">
              <a:buFontTx/>
              <a:buChar char="-"/>
            </a:pPr>
            <a:r>
              <a:rPr lang="fr-FR" sz="1600" dirty="0"/>
              <a:t>Lever la main sur chaque marcher / Sortie</a:t>
            </a:r>
          </a:p>
          <a:p>
            <a:pPr marL="285750" indent="-285750">
              <a:buFontTx/>
              <a:buChar char="-"/>
            </a:pPr>
            <a:r>
              <a:rPr lang="fr-FR" sz="1600" dirty="0"/>
              <a:t>Siffler sur chaque sortie ou faute</a:t>
            </a:r>
          </a:p>
          <a:p>
            <a:pPr marL="285750" indent="-285750">
              <a:buFontTx/>
              <a:buChar char="-"/>
            </a:pPr>
            <a:r>
              <a:rPr lang="fr-FR" sz="1600" dirty="0"/>
              <a:t>Communiquer sur ce que tu as observé</a:t>
            </a:r>
          </a:p>
          <a:p>
            <a:endParaRPr lang="fr-FR" sz="1400" dirty="0"/>
          </a:p>
          <a:p>
            <a:endParaRPr lang="fr-FR" sz="1200" dirty="0"/>
          </a:p>
          <a:p>
            <a:pPr marL="171450" indent="-171450">
              <a:buFont typeface="Symbol" panose="05050102010706020507" pitchFamily="18" charset="2"/>
              <a:buChar char="Þ"/>
            </a:pPr>
            <a:endParaRPr lang="fr-FR" sz="1200" dirty="0"/>
          </a:p>
          <a:p>
            <a:endParaRPr lang="fr-FR" sz="1200" dirty="0"/>
          </a:p>
          <a:p>
            <a:pPr algn="ctr"/>
            <a:endParaRPr lang="fr-FR" sz="1400" dirty="0"/>
          </a:p>
        </p:txBody>
      </p:sp>
      <p:pic>
        <p:nvPicPr>
          <p:cNvPr id="5" name="Graphique 4" descr="Basketball avec un remplissage uni">
            <a:extLst>
              <a:ext uri="{FF2B5EF4-FFF2-40B4-BE49-F238E27FC236}">
                <a16:creationId xmlns:a16="http://schemas.microsoft.com/office/drawing/2014/main" xmlns="" id="{6F1B6ECD-F9FD-3A7F-524F-52E689EB2478}"/>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6580146" y="1515011"/>
            <a:ext cx="524933" cy="524933"/>
          </a:xfrm>
          <a:prstGeom prst="rect">
            <a:avLst/>
          </a:prstGeom>
        </p:spPr>
      </p:pic>
      <p:pic>
        <p:nvPicPr>
          <p:cNvPr id="7" name="Graphique 6" descr="Basketball avec un remplissage uni">
            <a:extLst>
              <a:ext uri="{FF2B5EF4-FFF2-40B4-BE49-F238E27FC236}">
                <a16:creationId xmlns:a16="http://schemas.microsoft.com/office/drawing/2014/main" xmlns="" id="{CD46020F-FA62-F805-108F-BF84BF32DC34}"/>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1023634" y="1515010"/>
            <a:ext cx="524933" cy="524933"/>
          </a:xfrm>
          <a:prstGeom prst="rect">
            <a:avLst/>
          </a:prstGeom>
        </p:spPr>
      </p:pic>
      <p:pic>
        <p:nvPicPr>
          <p:cNvPr id="4" name="Picture 6" descr="POMJEANNAIS BASKET CLUB">
            <a:extLst>
              <a:ext uri="{FF2B5EF4-FFF2-40B4-BE49-F238E27FC236}">
                <a16:creationId xmlns:a16="http://schemas.microsoft.com/office/drawing/2014/main" xmlns="" id="{9CDBA996-9674-B040-AACF-5B308DCC1E98}"/>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02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4F9E0F-074C-FD0E-F08C-6F7F13E9DE9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A6179E5B-DDCD-6F12-9F2E-6F3C283BA81D}"/>
              </a:ext>
            </a:extLst>
          </p:cNvPr>
          <p:cNvSpPr/>
          <p:nvPr/>
        </p:nvSpPr>
        <p:spPr>
          <a:xfrm>
            <a:off x="1895709" y="429172"/>
            <a:ext cx="10033974" cy="584775"/>
          </a:xfrm>
          <a:prstGeom prst="rect">
            <a:avLst/>
          </a:prstGeom>
          <a:noFill/>
        </p:spPr>
        <p:txBody>
          <a:bodyPr wrap="square" lIns="91440" tIns="45720" rIns="91440" bIns="45720">
            <a:spAutoFit/>
          </a:bodyPr>
          <a:lstStyle/>
          <a:p>
            <a:pPr algn="ctr"/>
            <a:r>
              <a:rPr lang="fr-FR" sz="3200" b="1" spc="50" dirty="0">
                <a:ln w="0"/>
                <a:solidFill>
                  <a:srgbClr val="0E2E4F"/>
                </a:solidFill>
                <a:effectLst>
                  <a:innerShdw blurRad="63500" dist="50800" dir="13500000">
                    <a:srgbClr val="000000">
                      <a:alpha val="50000"/>
                    </a:srgbClr>
                  </a:innerShdw>
                </a:effectLst>
              </a:rPr>
              <a:t>Intégrer pendant les entraînements</a:t>
            </a:r>
            <a:endParaRPr lang="fr-FR" sz="3200" b="1" cap="none" spc="50" dirty="0">
              <a:ln w="0"/>
              <a:solidFill>
                <a:srgbClr val="0E2E4F"/>
              </a:solidFill>
              <a:effectLst>
                <a:innerShdw blurRad="63500" dist="50800" dir="13500000">
                  <a:srgbClr val="000000">
                    <a:alpha val="50000"/>
                  </a:srgbClr>
                </a:innerShdw>
              </a:effectLst>
            </a:endParaRPr>
          </a:p>
        </p:txBody>
      </p:sp>
      <p:pic>
        <p:nvPicPr>
          <p:cNvPr id="15" name="Graphique 14" descr="Basketball avec un remplissage uni">
            <a:extLst>
              <a:ext uri="{FF2B5EF4-FFF2-40B4-BE49-F238E27FC236}">
                <a16:creationId xmlns:a16="http://schemas.microsoft.com/office/drawing/2014/main" xmlns="" id="{FACA7C69-6265-7812-0485-C2ACFAA24752}"/>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2784688" y="459094"/>
            <a:ext cx="524933" cy="524933"/>
          </a:xfrm>
          <a:prstGeom prst="rect">
            <a:avLst/>
          </a:prstGeom>
        </p:spPr>
      </p:pic>
      <p:pic>
        <p:nvPicPr>
          <p:cNvPr id="16" name="Graphique 15" descr="Basketball avec un remplissage uni">
            <a:extLst>
              <a:ext uri="{FF2B5EF4-FFF2-40B4-BE49-F238E27FC236}">
                <a16:creationId xmlns:a16="http://schemas.microsoft.com/office/drawing/2014/main" xmlns="" id="{6D6CD6EF-CFC2-60D1-DA33-9367CAA6EC7A}"/>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550316" y="459094"/>
            <a:ext cx="524933" cy="524933"/>
          </a:xfrm>
          <a:prstGeom prst="rect">
            <a:avLst/>
          </a:prstGeom>
        </p:spPr>
      </p:pic>
      <p:pic>
        <p:nvPicPr>
          <p:cNvPr id="2" name="Picture 6" descr="Préparez vos séances d'entraînements | Miniac Morvan/Saint Jouan Basket">
            <a:extLst>
              <a:ext uri="{FF2B5EF4-FFF2-40B4-BE49-F238E27FC236}">
                <a16:creationId xmlns:a16="http://schemas.microsoft.com/office/drawing/2014/main" xmlns="" id="{1E08A688-374A-8B7A-7B82-E86B400FDAD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676" y="25019"/>
            <a:ext cx="1777033" cy="11856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50" name="Picture 2" descr="Programme - Les Herbiers Vendée Basket">
            <a:extLst>
              <a:ext uri="{FF2B5EF4-FFF2-40B4-BE49-F238E27FC236}">
                <a16:creationId xmlns:a16="http://schemas.microsoft.com/office/drawing/2014/main" xmlns="" id="{4B31A10E-D8BE-C1EF-3487-2573FC9EB27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214" y="459094"/>
            <a:ext cx="1789712" cy="11856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 coins arrondis 2">
            <a:extLst>
              <a:ext uri="{FF2B5EF4-FFF2-40B4-BE49-F238E27FC236}">
                <a16:creationId xmlns:a16="http://schemas.microsoft.com/office/drawing/2014/main" xmlns="" id="{A06AAE15-8A71-7445-741D-2B6468C3897D}"/>
              </a:ext>
            </a:extLst>
          </p:cNvPr>
          <p:cNvSpPr/>
          <p:nvPr/>
        </p:nvSpPr>
        <p:spPr>
          <a:xfrm>
            <a:off x="8603355" y="2736528"/>
            <a:ext cx="3080384" cy="22903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dirty="0"/>
              <a:t>La fonction </a:t>
            </a:r>
          </a:p>
          <a:p>
            <a:pPr algn="ctr"/>
            <a:r>
              <a:rPr lang="fr-FR" dirty="0"/>
              <a:t>observateur / arbitre</a:t>
            </a:r>
          </a:p>
          <a:p>
            <a:pPr algn="ctr"/>
            <a:endParaRPr lang="fr-FR" sz="1600" dirty="0"/>
          </a:p>
          <a:p>
            <a:pPr algn="ctr"/>
            <a:r>
              <a:rPr lang="fr-FR" sz="1400" dirty="0"/>
              <a:t>Je vous propose quelques exemples d’intégration de la fonction observateur / arbitre dans les exercices d’apprentissage individuel.</a:t>
            </a:r>
          </a:p>
          <a:p>
            <a:endParaRPr lang="fr-FR" sz="1400" dirty="0"/>
          </a:p>
          <a:p>
            <a:endParaRPr lang="fr-FR" sz="1400" dirty="0"/>
          </a:p>
          <a:p>
            <a:endParaRPr lang="fr-FR" sz="1200" dirty="0"/>
          </a:p>
          <a:p>
            <a:pPr marL="171450" indent="-171450">
              <a:buFont typeface="Symbol" panose="05050102010706020507" pitchFamily="18" charset="2"/>
              <a:buChar char="Þ"/>
            </a:pPr>
            <a:endParaRPr lang="fr-FR" sz="1200" dirty="0"/>
          </a:p>
          <a:p>
            <a:endParaRPr lang="fr-FR" sz="1200" dirty="0"/>
          </a:p>
          <a:p>
            <a:pPr algn="ctr"/>
            <a:endParaRPr lang="fr-FR" sz="1400" dirty="0"/>
          </a:p>
        </p:txBody>
      </p:sp>
      <p:pic>
        <p:nvPicPr>
          <p:cNvPr id="5" name="Graphique 4" descr="Basketball avec un remplissage uni">
            <a:extLst>
              <a:ext uri="{FF2B5EF4-FFF2-40B4-BE49-F238E27FC236}">
                <a16:creationId xmlns:a16="http://schemas.microsoft.com/office/drawing/2014/main" xmlns="" id="{47955C98-E1F5-FA44-E44A-241CF9C7F6F8}"/>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8647016" y="2833436"/>
            <a:ext cx="524933" cy="524933"/>
          </a:xfrm>
          <a:prstGeom prst="rect">
            <a:avLst/>
          </a:prstGeom>
        </p:spPr>
      </p:pic>
      <p:pic>
        <p:nvPicPr>
          <p:cNvPr id="7" name="Graphique 6" descr="Basketball avec un remplissage uni">
            <a:extLst>
              <a:ext uri="{FF2B5EF4-FFF2-40B4-BE49-F238E27FC236}">
                <a16:creationId xmlns:a16="http://schemas.microsoft.com/office/drawing/2014/main" xmlns="" id="{E1D00E74-87C5-5E44-0BF3-271012061BC8}"/>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1129994" y="2833435"/>
            <a:ext cx="524933" cy="524933"/>
          </a:xfrm>
          <a:prstGeom prst="rect">
            <a:avLst/>
          </a:prstGeom>
        </p:spPr>
      </p:pic>
      <p:pic>
        <p:nvPicPr>
          <p:cNvPr id="4" name="Picture 6" descr="POMJEANNAIS BASKET CLUB">
            <a:extLst>
              <a:ext uri="{FF2B5EF4-FFF2-40B4-BE49-F238E27FC236}">
                <a16:creationId xmlns:a16="http://schemas.microsoft.com/office/drawing/2014/main" xmlns="" id="{A2978BC7-5CB8-A55E-0FE1-BFC14950B07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184467" y="5699792"/>
            <a:ext cx="1007533" cy="1158207"/>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Comment mettre en place une séance de basket en école primaire ? |  Decathlon pro">
            <a:extLst>
              <a:ext uri="{FF2B5EF4-FFF2-40B4-BE49-F238E27FC236}">
                <a16:creationId xmlns:a16="http://schemas.microsoft.com/office/drawing/2014/main" xmlns="" id="{F21D830E-FB82-AC1E-F272-AF6198505B21}"/>
              </a:ext>
            </a:extLst>
          </p:cNvPr>
          <p:cNvPicPr>
            <a:picLocks noChangeAspect="1" noChangeArrowheads="1"/>
          </p:cNvPicPr>
          <p:nvPr/>
        </p:nvPicPr>
        <p:blipFill rotWithShape="1">
          <a:blip r:embed="rId7">
            <a:extLst>
              <a:ext uri="{BEBA8EAE-BF5A-486C-A8C5-ECC9F3942E4B}">
                <a14:imgProps xmlns:a14="http://schemas.microsoft.com/office/drawing/2010/main" xmlns="">
                  <a14:imgLayer r:embed="rId8">
                    <a14:imgEffect>
                      <a14:sharpenSoften amount="25000"/>
                    </a14:imgEffect>
                  </a14:imgLayer>
                </a14:imgProps>
              </a:ext>
              <a:ext uri="{28A0092B-C50C-407E-A947-70E740481C1C}">
                <a14:useLocalDpi xmlns:a14="http://schemas.microsoft.com/office/drawing/2010/main" xmlns="" val="0"/>
              </a:ext>
            </a:extLst>
          </a:blip>
          <a:srcRect t="22398" b="15444"/>
          <a:stretch/>
        </p:blipFill>
        <p:spPr bwMode="auto">
          <a:xfrm>
            <a:off x="182974" y="3377674"/>
            <a:ext cx="7411905" cy="345530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POMJEANNAIS BASKET CLUB">
            <a:extLst>
              <a:ext uri="{FF2B5EF4-FFF2-40B4-BE49-F238E27FC236}">
                <a16:creationId xmlns:a16="http://schemas.microsoft.com/office/drawing/2014/main" xmlns="" id="{4DCCD4C7-AA0E-F73C-06C7-633C57257A8F}"/>
              </a:ext>
            </a:extLst>
          </p:cNvPr>
          <p:cNvPicPr>
            <a:picLocks noChangeAspect="1" noChangeArrowheads="1"/>
          </p:cNvPicPr>
          <p:nvPr/>
        </p:nvPicPr>
        <p:blipFill>
          <a:blip r:embed="rId9" cstate="print">
            <a:alphaModFix amt="85000"/>
            <a:extLst>
              <a:ext uri="{28A0092B-C50C-407E-A947-70E740481C1C}">
                <a14:useLocalDpi xmlns:a14="http://schemas.microsoft.com/office/drawing/2010/main" xmlns="" val="0"/>
              </a:ext>
            </a:extLst>
          </a:blip>
          <a:srcRect/>
          <a:stretch>
            <a:fillRect/>
          </a:stretch>
        </p:blipFill>
        <p:spPr bwMode="auto">
          <a:xfrm>
            <a:off x="664705" y="5570955"/>
            <a:ext cx="1032933" cy="10122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9" name="Légende : flèche courbée 8">
            <a:extLst>
              <a:ext uri="{FF2B5EF4-FFF2-40B4-BE49-F238E27FC236}">
                <a16:creationId xmlns:a16="http://schemas.microsoft.com/office/drawing/2014/main" xmlns="" id="{5DE01269-1163-85CD-5B02-1B87BF442E27}"/>
              </a:ext>
            </a:extLst>
          </p:cNvPr>
          <p:cNvSpPr/>
          <p:nvPr/>
        </p:nvSpPr>
        <p:spPr>
          <a:xfrm>
            <a:off x="2731642" y="3468961"/>
            <a:ext cx="1071290" cy="672861"/>
          </a:xfrm>
          <a:prstGeom prst="borderCallout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Observateur / Arbitre</a:t>
            </a:r>
          </a:p>
        </p:txBody>
      </p:sp>
      <p:sp>
        <p:nvSpPr>
          <p:cNvPr id="10" name="Légende : flèche courbée 9">
            <a:extLst>
              <a:ext uri="{FF2B5EF4-FFF2-40B4-BE49-F238E27FC236}">
                <a16:creationId xmlns:a16="http://schemas.microsoft.com/office/drawing/2014/main" xmlns="" id="{5C2FB019-88DD-08F3-A016-594FC59CB682}"/>
              </a:ext>
            </a:extLst>
          </p:cNvPr>
          <p:cNvSpPr/>
          <p:nvPr/>
        </p:nvSpPr>
        <p:spPr>
          <a:xfrm flipH="1">
            <a:off x="4107215" y="4353967"/>
            <a:ext cx="1031170" cy="672861"/>
          </a:xfrm>
          <a:prstGeom prst="borderCallout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Observateur / Arbitre</a:t>
            </a:r>
          </a:p>
        </p:txBody>
      </p:sp>
      <p:sp>
        <p:nvSpPr>
          <p:cNvPr id="11" name="Rectangle 10">
            <a:extLst>
              <a:ext uri="{FF2B5EF4-FFF2-40B4-BE49-F238E27FC236}">
                <a16:creationId xmlns:a16="http://schemas.microsoft.com/office/drawing/2014/main" xmlns="" id="{B5332F95-12A7-D1D9-C3F7-674D1C264589}"/>
              </a:ext>
            </a:extLst>
          </p:cNvPr>
          <p:cNvSpPr/>
          <p:nvPr/>
        </p:nvSpPr>
        <p:spPr>
          <a:xfrm>
            <a:off x="99774" y="2038631"/>
            <a:ext cx="3982802" cy="943435"/>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100" u="sng" dirty="0">
                <a:solidFill>
                  <a:srgbClr val="002060"/>
                </a:solidFill>
              </a:rPr>
              <a:t>Donner des objectifs en fonction de mon statut :</a:t>
            </a:r>
          </a:p>
          <a:p>
            <a:endParaRPr lang="fr-FR" sz="1100" dirty="0">
              <a:solidFill>
                <a:srgbClr val="002060"/>
              </a:solidFill>
            </a:endParaRPr>
          </a:p>
          <a:p>
            <a:pPr marL="171450" indent="-171450">
              <a:buFontTx/>
              <a:buChar char="-"/>
            </a:pPr>
            <a:r>
              <a:rPr lang="fr-FR" sz="1100" dirty="0">
                <a:solidFill>
                  <a:srgbClr val="002060"/>
                </a:solidFill>
              </a:rPr>
              <a:t>Je suis en train de faire le geste technique </a:t>
            </a:r>
            <a:r>
              <a:rPr lang="fr-FR" sz="1100" b="1" dirty="0">
                <a:solidFill>
                  <a:srgbClr val="002060"/>
                </a:solidFill>
              </a:rPr>
              <a:t>(joueur)</a:t>
            </a:r>
          </a:p>
          <a:p>
            <a:pPr marL="171450" indent="-171450">
              <a:buFontTx/>
              <a:buChar char="-"/>
            </a:pPr>
            <a:r>
              <a:rPr lang="fr-FR" sz="1100" dirty="0">
                <a:solidFill>
                  <a:srgbClr val="002060"/>
                </a:solidFill>
              </a:rPr>
              <a:t>J’observe la réalisation du geste technique </a:t>
            </a:r>
            <a:r>
              <a:rPr lang="fr-FR" sz="1100" b="1" dirty="0">
                <a:solidFill>
                  <a:srgbClr val="002060"/>
                </a:solidFill>
              </a:rPr>
              <a:t>(observateur)</a:t>
            </a:r>
          </a:p>
          <a:p>
            <a:pPr marL="171450" indent="-171450">
              <a:buFontTx/>
              <a:buChar char="-"/>
            </a:pPr>
            <a:r>
              <a:rPr lang="fr-FR" sz="1100" dirty="0">
                <a:solidFill>
                  <a:srgbClr val="002060"/>
                </a:solidFill>
              </a:rPr>
              <a:t>J’indique si pour moi le geste n’est pas bien réalisé </a:t>
            </a:r>
            <a:r>
              <a:rPr lang="fr-FR" sz="1100" b="1" dirty="0">
                <a:solidFill>
                  <a:srgbClr val="002060"/>
                </a:solidFill>
              </a:rPr>
              <a:t>(arbitre)</a:t>
            </a:r>
          </a:p>
        </p:txBody>
      </p:sp>
      <p:pic>
        <p:nvPicPr>
          <p:cNvPr id="4100" name="Picture 4" descr="vecteur illustration de des gamins basketball équipe et équipe entraîneur  29331112 Art vectoriel chez Vecteezy">
            <a:extLst>
              <a:ext uri="{FF2B5EF4-FFF2-40B4-BE49-F238E27FC236}">
                <a16:creationId xmlns:a16="http://schemas.microsoft.com/office/drawing/2014/main" xmlns="" id="{6CB722FE-6273-BE2C-2038-3B161F65AA04}"/>
              </a:ext>
            </a:extLst>
          </p:cNvPr>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2041" b="96531" l="9404" r="89679">
                        <a14:foregroundMark x1="53211" y1="5918" x2="53211" y2="5918"/>
                        <a14:foregroundMark x1="38532" y1="5102" x2="38532" y2="5102"/>
                        <a14:foregroundMark x1="52294" y1="2041" x2="52294" y2="2041"/>
                        <a14:foregroundMark x1="29587" y1="94388" x2="29587" y2="94388"/>
                        <a14:foregroundMark x1="61009" y1="95714" x2="61009" y2="95714"/>
                        <a14:foregroundMark x1="23624" y1="96531" x2="23624" y2="96531"/>
                        <a14:foregroundMark x1="66972" y1="96531" x2="66972" y2="96531"/>
                        <a14:foregroundMark x1="60092" y1="96531" x2="60092" y2="96531"/>
                        <a14:foregroundMark x1="54128" y1="26939" x2="54128" y2="26939"/>
                        <a14:foregroundMark x1="53211" y1="24388" x2="51147" y2="3132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319023" y="2789489"/>
            <a:ext cx="860937" cy="193509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Bulle narrative : ronde 11">
            <a:extLst>
              <a:ext uri="{FF2B5EF4-FFF2-40B4-BE49-F238E27FC236}">
                <a16:creationId xmlns:a16="http://schemas.microsoft.com/office/drawing/2014/main" xmlns="" id="{BA8F6FAC-E9F1-716A-08BC-B3FE7A9F83BF}"/>
              </a:ext>
            </a:extLst>
          </p:cNvPr>
          <p:cNvSpPr/>
          <p:nvPr/>
        </p:nvSpPr>
        <p:spPr>
          <a:xfrm flipH="1">
            <a:off x="3809192" y="1368355"/>
            <a:ext cx="2106934" cy="1421134"/>
          </a:xfrm>
          <a:prstGeom prst="wedgeEllipseCallout">
            <a:avLst/>
          </a:prstGeom>
          <a:solidFill>
            <a:srgbClr val="A0B7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 Cela permet de donner des temps d’action et de concentration à plus de personne en même temps »</a:t>
            </a:r>
          </a:p>
        </p:txBody>
      </p:sp>
      <p:sp>
        <p:nvSpPr>
          <p:cNvPr id="13" name="Bulle narrative : ronde 12">
            <a:extLst>
              <a:ext uri="{FF2B5EF4-FFF2-40B4-BE49-F238E27FC236}">
                <a16:creationId xmlns:a16="http://schemas.microsoft.com/office/drawing/2014/main" xmlns="" id="{6C61C148-A609-C506-B4A6-C28D2C9378B6}"/>
              </a:ext>
            </a:extLst>
          </p:cNvPr>
          <p:cNvSpPr/>
          <p:nvPr/>
        </p:nvSpPr>
        <p:spPr>
          <a:xfrm>
            <a:off x="5747614" y="1495973"/>
            <a:ext cx="2275241" cy="1421134"/>
          </a:xfrm>
          <a:prstGeom prst="wedgeEllipseCallout">
            <a:avLst/>
          </a:prstGeom>
          <a:solidFill>
            <a:srgbClr val="A0B7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 Le jeune apprend en faisant et en observant.</a:t>
            </a:r>
          </a:p>
          <a:p>
            <a:pPr algn="ctr"/>
            <a:r>
              <a:rPr lang="fr-FR" sz="1200" dirty="0">
                <a:solidFill>
                  <a:srgbClr val="002060"/>
                </a:solidFill>
              </a:rPr>
              <a:t>Cela peut développer de la confiance et la notion d’entraide »</a:t>
            </a:r>
          </a:p>
        </p:txBody>
      </p:sp>
    </p:spTree>
    <p:extLst>
      <p:ext uri="{BB962C8B-B14F-4D97-AF65-F5344CB8AC3E}">
        <p14:creationId xmlns:p14="http://schemas.microsoft.com/office/powerpoint/2010/main" xmlns="" val="10253081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TotalTime>
  <Words>1291</Words>
  <Application>Microsoft Office PowerPoint</Application>
  <PresentationFormat>Personnalisé</PresentationFormat>
  <Paragraphs>191</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RENIE Christophe</dc:creator>
  <cp:lastModifiedBy>cathie morel</cp:lastModifiedBy>
  <cp:revision>1</cp:revision>
  <dcterms:created xsi:type="dcterms:W3CDTF">2025-04-02T19:20:05Z</dcterms:created>
  <dcterms:modified xsi:type="dcterms:W3CDTF">2025-04-28T07:59:03Z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ac17d96-ae9f-4a06-bd85-c1f048bf9c63_Enabled">
    <vt:lpwstr>true</vt:lpwstr>
  </property>
  <property fmtid="{D5CDD505-2E9C-101B-9397-08002B2CF9AE}" pid="3" name="MSIP_Label_7ac17d96-ae9f-4a06-bd85-c1f048bf9c63_SetDate">
    <vt:lpwstr>2025-04-02T20:38:32Z</vt:lpwstr>
  </property>
  <property fmtid="{D5CDD505-2E9C-101B-9397-08002B2CF9AE}" pid="4" name="MSIP_Label_7ac17d96-ae9f-4a06-bd85-c1f048bf9c63_Method">
    <vt:lpwstr>Standard</vt:lpwstr>
  </property>
  <property fmtid="{D5CDD505-2E9C-101B-9397-08002B2CF9AE}" pid="5" name="MSIP_Label_7ac17d96-ae9f-4a06-bd85-c1f048bf9c63_Name">
    <vt:lpwstr>C1 - Standard (Internals)</vt:lpwstr>
  </property>
  <property fmtid="{D5CDD505-2E9C-101B-9397-08002B2CF9AE}" pid="6" name="MSIP_Label_7ac17d96-ae9f-4a06-bd85-c1f048bf9c63_SiteId">
    <vt:lpwstr>9f9d6315-bfeb-44e0-a998-39eae439fbc8</vt:lpwstr>
  </property>
  <property fmtid="{D5CDD505-2E9C-101B-9397-08002B2CF9AE}" pid="7" name="MSIP_Label_7ac17d96-ae9f-4a06-bd85-c1f048bf9c63_ActionId">
    <vt:lpwstr>3bbc15de-a43c-490f-86bc-fdf4a46d929d</vt:lpwstr>
  </property>
  <property fmtid="{D5CDD505-2E9C-101B-9397-08002B2CF9AE}" pid="8" name="MSIP_Label_7ac17d96-ae9f-4a06-bd85-c1f048bf9c63_ContentBits">
    <vt:lpwstr>0</vt:lpwstr>
  </property>
  <property fmtid="{D5CDD505-2E9C-101B-9397-08002B2CF9AE}" pid="9" name="MSIP_Label_7ac17d96-ae9f-4a06-bd85-c1f048bf9c63_Tag">
    <vt:lpwstr>10, 3, 0, 1</vt:lpwstr>
  </property>
</Properties>
</file>